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59" r:id="rId7"/>
    <p:sldId id="262" r:id="rId8"/>
    <p:sldId id="263" r:id="rId9"/>
    <p:sldId id="264" r:id="rId10"/>
    <p:sldId id="265" r:id="rId11"/>
    <p:sldId id="266" r:id="rId12"/>
    <p:sldId id="267" r:id="rId13"/>
    <p:sldId id="268"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244" autoAdjust="0"/>
  </p:normalViewPr>
  <p:slideViewPr>
    <p:cSldViewPr snapToGrid="0">
      <p:cViewPr varScale="1">
        <p:scale>
          <a:sx n="85" d="100"/>
          <a:sy n="85"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0T06:24:01.402"/>
    </inkml:context>
    <inkml:brush xml:id="br0">
      <inkml:brushProperty name="width" value="0.3" units="cm"/>
      <inkml:brushProperty name="height" value="0.6" units="cm"/>
      <inkml:brushProperty name="color" value="#FFFFFF"/>
      <inkml:brushProperty name="tip" value="rectangle"/>
      <inkml:brushProperty name="rasterOp" value="maskPen"/>
    </inkml:brush>
  </inkml:definitions>
  <inkml:trace contextRef="#ctx0" brushRef="#br0">0 6 17384,'3'0'5138,"40"-4"-2829,54 3-1,117 18-666,-23 0-676,164-4-521,170 9-90,-196-10-184,88 6 304,191 18 155,-30-2-215,-348-22-318,-46-7 13,85 6 100,-234-8-1757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0T06:24:04.302"/>
    </inkml:context>
    <inkml:brush xml:id="br0">
      <inkml:brushProperty name="width" value="0.3" units="cm"/>
      <inkml:brushProperty name="height" value="0.6" units="cm"/>
      <inkml:brushProperty name="color" value="#FFFFFF"/>
      <inkml:brushProperty name="tip" value="rectangle"/>
      <inkml:brushProperty name="rasterOp" value="maskPen"/>
    </inkml:brush>
  </inkml:definitions>
  <inkml:trace contextRef="#ctx0" brushRef="#br0">1 59 14279,'0'0'5506,"28"0"-2427,359-20 462,-96 3-2499,722 10 1778,-594 9-2492,2980-17 1844,-3036 13-2172,314 3 0,101 39 0,-136-3 0,269 22 0,-182 63 0,-385-57 0,6-7-7838,-300-49 1205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02AE0D-D652-460D-B5E5-83943C93B6E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FD899EBE-D9B9-4754-866F-A782C1BA40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74EEE24-F480-4718-B655-8751A71DCDCA}"/>
              </a:ext>
            </a:extLst>
          </p:cNvPr>
          <p:cNvSpPr>
            <a:spLocks noGrp="1"/>
          </p:cNvSpPr>
          <p:nvPr>
            <p:ph type="dt" sz="half" idx="10"/>
          </p:nvPr>
        </p:nvSpPr>
        <p:spPr/>
        <p:txBody>
          <a:bodyPr/>
          <a:lstStyle/>
          <a:p>
            <a:fld id="{9F5CEA62-0845-4ECC-AFB3-E6400C655D43}" type="datetimeFigureOut">
              <a:rPr lang="zh-CN" altLang="en-US" smtClean="0"/>
              <a:t>2021/11/24</a:t>
            </a:fld>
            <a:endParaRPr lang="zh-CN" altLang="en-US"/>
          </a:p>
        </p:txBody>
      </p:sp>
      <p:sp>
        <p:nvSpPr>
          <p:cNvPr id="5" name="页脚占位符 4">
            <a:extLst>
              <a:ext uri="{FF2B5EF4-FFF2-40B4-BE49-F238E27FC236}">
                <a16:creationId xmlns:a16="http://schemas.microsoft.com/office/drawing/2014/main" id="{95C36153-BB7E-46FC-B737-D25A003CB9F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AE00D26-1727-4AD9-A76D-2D2EE6E0F716}"/>
              </a:ext>
            </a:extLst>
          </p:cNvPr>
          <p:cNvSpPr>
            <a:spLocks noGrp="1"/>
          </p:cNvSpPr>
          <p:nvPr>
            <p:ph type="sldNum" sz="quarter" idx="12"/>
          </p:nvPr>
        </p:nvSpPr>
        <p:spPr/>
        <p:txBody>
          <a:bodyPr/>
          <a:lstStyle/>
          <a:p>
            <a:fld id="{F534DF7C-21F7-4DA9-8BF7-29ADE03CE867}" type="slidenum">
              <a:rPr lang="zh-CN" altLang="en-US" smtClean="0"/>
              <a:t>‹#›</a:t>
            </a:fld>
            <a:endParaRPr lang="zh-CN" altLang="en-US"/>
          </a:p>
        </p:txBody>
      </p:sp>
    </p:spTree>
    <p:extLst>
      <p:ext uri="{BB962C8B-B14F-4D97-AF65-F5344CB8AC3E}">
        <p14:creationId xmlns:p14="http://schemas.microsoft.com/office/powerpoint/2010/main" val="3304064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46B950-C1E8-4132-B053-852FB0BE77F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0BDF8FE-3F3F-48F0-9369-0B9C8324D0D0}"/>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4A389A3-19EC-4ACA-89B5-79350F2C86AD}"/>
              </a:ext>
            </a:extLst>
          </p:cNvPr>
          <p:cNvSpPr>
            <a:spLocks noGrp="1"/>
          </p:cNvSpPr>
          <p:nvPr>
            <p:ph type="dt" sz="half" idx="10"/>
          </p:nvPr>
        </p:nvSpPr>
        <p:spPr/>
        <p:txBody>
          <a:bodyPr/>
          <a:lstStyle/>
          <a:p>
            <a:fld id="{9F5CEA62-0845-4ECC-AFB3-E6400C655D43}" type="datetimeFigureOut">
              <a:rPr lang="zh-CN" altLang="en-US" smtClean="0"/>
              <a:t>2021/11/24</a:t>
            </a:fld>
            <a:endParaRPr lang="zh-CN" altLang="en-US"/>
          </a:p>
        </p:txBody>
      </p:sp>
      <p:sp>
        <p:nvSpPr>
          <p:cNvPr id="5" name="页脚占位符 4">
            <a:extLst>
              <a:ext uri="{FF2B5EF4-FFF2-40B4-BE49-F238E27FC236}">
                <a16:creationId xmlns:a16="http://schemas.microsoft.com/office/drawing/2014/main" id="{E712D641-266B-46DB-8F22-46EDCA9B8C5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A289060-B872-4CFE-B802-3B0735F55717}"/>
              </a:ext>
            </a:extLst>
          </p:cNvPr>
          <p:cNvSpPr>
            <a:spLocks noGrp="1"/>
          </p:cNvSpPr>
          <p:nvPr>
            <p:ph type="sldNum" sz="quarter" idx="12"/>
          </p:nvPr>
        </p:nvSpPr>
        <p:spPr/>
        <p:txBody>
          <a:bodyPr/>
          <a:lstStyle/>
          <a:p>
            <a:fld id="{F534DF7C-21F7-4DA9-8BF7-29ADE03CE867}" type="slidenum">
              <a:rPr lang="zh-CN" altLang="en-US" smtClean="0"/>
              <a:t>‹#›</a:t>
            </a:fld>
            <a:endParaRPr lang="zh-CN" altLang="en-US"/>
          </a:p>
        </p:txBody>
      </p:sp>
    </p:spTree>
    <p:extLst>
      <p:ext uri="{BB962C8B-B14F-4D97-AF65-F5344CB8AC3E}">
        <p14:creationId xmlns:p14="http://schemas.microsoft.com/office/powerpoint/2010/main" val="897782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F25A78F3-AE58-4E19-969B-271C92062F0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AB4C984-C93B-4DA0-AB1A-8469B937397E}"/>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7397568-EC96-4275-9E83-C331BE9B7CB7}"/>
              </a:ext>
            </a:extLst>
          </p:cNvPr>
          <p:cNvSpPr>
            <a:spLocks noGrp="1"/>
          </p:cNvSpPr>
          <p:nvPr>
            <p:ph type="dt" sz="half" idx="10"/>
          </p:nvPr>
        </p:nvSpPr>
        <p:spPr/>
        <p:txBody>
          <a:bodyPr/>
          <a:lstStyle/>
          <a:p>
            <a:fld id="{9F5CEA62-0845-4ECC-AFB3-E6400C655D43}" type="datetimeFigureOut">
              <a:rPr lang="zh-CN" altLang="en-US" smtClean="0"/>
              <a:t>2021/11/24</a:t>
            </a:fld>
            <a:endParaRPr lang="zh-CN" altLang="en-US"/>
          </a:p>
        </p:txBody>
      </p:sp>
      <p:sp>
        <p:nvSpPr>
          <p:cNvPr id="5" name="页脚占位符 4">
            <a:extLst>
              <a:ext uri="{FF2B5EF4-FFF2-40B4-BE49-F238E27FC236}">
                <a16:creationId xmlns:a16="http://schemas.microsoft.com/office/drawing/2014/main" id="{94059901-5316-441D-B799-8A8318598F6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881FDD9-B16D-4BC4-9D22-F8B40FC06120}"/>
              </a:ext>
            </a:extLst>
          </p:cNvPr>
          <p:cNvSpPr>
            <a:spLocks noGrp="1"/>
          </p:cNvSpPr>
          <p:nvPr>
            <p:ph type="sldNum" sz="quarter" idx="12"/>
          </p:nvPr>
        </p:nvSpPr>
        <p:spPr/>
        <p:txBody>
          <a:bodyPr/>
          <a:lstStyle/>
          <a:p>
            <a:fld id="{F534DF7C-21F7-4DA9-8BF7-29ADE03CE867}" type="slidenum">
              <a:rPr lang="zh-CN" altLang="en-US" smtClean="0"/>
              <a:t>‹#›</a:t>
            </a:fld>
            <a:endParaRPr lang="zh-CN" altLang="en-US"/>
          </a:p>
        </p:txBody>
      </p:sp>
    </p:spTree>
    <p:extLst>
      <p:ext uri="{BB962C8B-B14F-4D97-AF65-F5344CB8AC3E}">
        <p14:creationId xmlns:p14="http://schemas.microsoft.com/office/powerpoint/2010/main" val="804411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875C2C-B9E1-4D9B-872B-9477E52DB48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837D65E-60DB-4B74-822C-D8A79E672FFD}"/>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5BBD5FC-89E1-4335-B6CE-289327604B6A}"/>
              </a:ext>
            </a:extLst>
          </p:cNvPr>
          <p:cNvSpPr>
            <a:spLocks noGrp="1"/>
          </p:cNvSpPr>
          <p:nvPr>
            <p:ph type="dt" sz="half" idx="10"/>
          </p:nvPr>
        </p:nvSpPr>
        <p:spPr/>
        <p:txBody>
          <a:bodyPr/>
          <a:lstStyle/>
          <a:p>
            <a:fld id="{9F5CEA62-0845-4ECC-AFB3-E6400C655D43}" type="datetimeFigureOut">
              <a:rPr lang="zh-CN" altLang="en-US" smtClean="0"/>
              <a:t>2021/11/24</a:t>
            </a:fld>
            <a:endParaRPr lang="zh-CN" altLang="en-US"/>
          </a:p>
        </p:txBody>
      </p:sp>
      <p:sp>
        <p:nvSpPr>
          <p:cNvPr id="5" name="页脚占位符 4">
            <a:extLst>
              <a:ext uri="{FF2B5EF4-FFF2-40B4-BE49-F238E27FC236}">
                <a16:creationId xmlns:a16="http://schemas.microsoft.com/office/drawing/2014/main" id="{C8CE42A6-0B26-4A3C-87F0-9182F266CA7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71C7901-7EFB-4389-A658-B5009956D613}"/>
              </a:ext>
            </a:extLst>
          </p:cNvPr>
          <p:cNvSpPr>
            <a:spLocks noGrp="1"/>
          </p:cNvSpPr>
          <p:nvPr>
            <p:ph type="sldNum" sz="quarter" idx="12"/>
          </p:nvPr>
        </p:nvSpPr>
        <p:spPr/>
        <p:txBody>
          <a:bodyPr/>
          <a:lstStyle/>
          <a:p>
            <a:fld id="{F534DF7C-21F7-4DA9-8BF7-29ADE03CE867}" type="slidenum">
              <a:rPr lang="zh-CN" altLang="en-US" smtClean="0"/>
              <a:t>‹#›</a:t>
            </a:fld>
            <a:endParaRPr lang="zh-CN" altLang="en-US"/>
          </a:p>
        </p:txBody>
      </p:sp>
    </p:spTree>
    <p:extLst>
      <p:ext uri="{BB962C8B-B14F-4D97-AF65-F5344CB8AC3E}">
        <p14:creationId xmlns:p14="http://schemas.microsoft.com/office/powerpoint/2010/main" val="3053665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2D65B5-6DF9-41F1-8265-BCBC858A774E}"/>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305350CD-BC08-47E7-BC00-AA658F84FF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0D4CCE4-C0B3-45C7-9E8A-508D37BBC0AF}"/>
              </a:ext>
            </a:extLst>
          </p:cNvPr>
          <p:cNvSpPr>
            <a:spLocks noGrp="1"/>
          </p:cNvSpPr>
          <p:nvPr>
            <p:ph type="dt" sz="half" idx="10"/>
          </p:nvPr>
        </p:nvSpPr>
        <p:spPr/>
        <p:txBody>
          <a:bodyPr/>
          <a:lstStyle/>
          <a:p>
            <a:fld id="{9F5CEA62-0845-4ECC-AFB3-E6400C655D43}" type="datetimeFigureOut">
              <a:rPr lang="zh-CN" altLang="en-US" smtClean="0"/>
              <a:t>2021/11/24</a:t>
            </a:fld>
            <a:endParaRPr lang="zh-CN" altLang="en-US"/>
          </a:p>
        </p:txBody>
      </p:sp>
      <p:sp>
        <p:nvSpPr>
          <p:cNvPr id="5" name="页脚占位符 4">
            <a:extLst>
              <a:ext uri="{FF2B5EF4-FFF2-40B4-BE49-F238E27FC236}">
                <a16:creationId xmlns:a16="http://schemas.microsoft.com/office/drawing/2014/main" id="{0AF5EF8D-96B0-412B-ACD5-FA4C002373B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6E0CAFE-420A-4C6A-8F83-266C26C77C9A}"/>
              </a:ext>
            </a:extLst>
          </p:cNvPr>
          <p:cNvSpPr>
            <a:spLocks noGrp="1"/>
          </p:cNvSpPr>
          <p:nvPr>
            <p:ph type="sldNum" sz="quarter" idx="12"/>
          </p:nvPr>
        </p:nvSpPr>
        <p:spPr/>
        <p:txBody>
          <a:bodyPr/>
          <a:lstStyle/>
          <a:p>
            <a:fld id="{F534DF7C-21F7-4DA9-8BF7-29ADE03CE867}" type="slidenum">
              <a:rPr lang="zh-CN" altLang="en-US" smtClean="0"/>
              <a:t>‹#›</a:t>
            </a:fld>
            <a:endParaRPr lang="zh-CN" altLang="en-US"/>
          </a:p>
        </p:txBody>
      </p:sp>
    </p:spTree>
    <p:extLst>
      <p:ext uri="{BB962C8B-B14F-4D97-AF65-F5344CB8AC3E}">
        <p14:creationId xmlns:p14="http://schemas.microsoft.com/office/powerpoint/2010/main" val="908105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532C49-F601-4D98-A95F-206B157708A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52A94B6-72B8-4F89-9D2A-4A5A83AAD849}"/>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6111752A-56EA-4D39-9162-05493145C638}"/>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7BFFE552-F28E-43B7-842F-D6FB981588E5}"/>
              </a:ext>
            </a:extLst>
          </p:cNvPr>
          <p:cNvSpPr>
            <a:spLocks noGrp="1"/>
          </p:cNvSpPr>
          <p:nvPr>
            <p:ph type="dt" sz="half" idx="10"/>
          </p:nvPr>
        </p:nvSpPr>
        <p:spPr/>
        <p:txBody>
          <a:bodyPr/>
          <a:lstStyle/>
          <a:p>
            <a:fld id="{9F5CEA62-0845-4ECC-AFB3-E6400C655D43}" type="datetimeFigureOut">
              <a:rPr lang="zh-CN" altLang="en-US" smtClean="0"/>
              <a:t>2021/11/24</a:t>
            </a:fld>
            <a:endParaRPr lang="zh-CN" altLang="en-US"/>
          </a:p>
        </p:txBody>
      </p:sp>
      <p:sp>
        <p:nvSpPr>
          <p:cNvPr id="6" name="页脚占位符 5">
            <a:extLst>
              <a:ext uri="{FF2B5EF4-FFF2-40B4-BE49-F238E27FC236}">
                <a16:creationId xmlns:a16="http://schemas.microsoft.com/office/drawing/2014/main" id="{5E8A6B71-2F41-41E2-8F6C-0F83826D961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7C08465-5703-44D4-BE60-C9000D042B9C}"/>
              </a:ext>
            </a:extLst>
          </p:cNvPr>
          <p:cNvSpPr>
            <a:spLocks noGrp="1"/>
          </p:cNvSpPr>
          <p:nvPr>
            <p:ph type="sldNum" sz="quarter" idx="12"/>
          </p:nvPr>
        </p:nvSpPr>
        <p:spPr/>
        <p:txBody>
          <a:bodyPr/>
          <a:lstStyle/>
          <a:p>
            <a:fld id="{F534DF7C-21F7-4DA9-8BF7-29ADE03CE867}" type="slidenum">
              <a:rPr lang="zh-CN" altLang="en-US" smtClean="0"/>
              <a:t>‹#›</a:t>
            </a:fld>
            <a:endParaRPr lang="zh-CN" altLang="en-US"/>
          </a:p>
        </p:txBody>
      </p:sp>
    </p:spTree>
    <p:extLst>
      <p:ext uri="{BB962C8B-B14F-4D97-AF65-F5344CB8AC3E}">
        <p14:creationId xmlns:p14="http://schemas.microsoft.com/office/powerpoint/2010/main" val="3880457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4284DC-09A3-4592-ABFD-62467A7D174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511B6FD-4265-4B4D-93E2-09D3B6C0BB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9CB187AA-E51D-41B4-BF1A-16AF18B57E3A}"/>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D5FD76DE-D861-4D83-908A-EC1DF9A5BD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BCCD2458-1784-4AB0-ABDC-18B6FDB6E1B6}"/>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95736AC-226D-4C6B-8504-B1844E1D69A7}"/>
              </a:ext>
            </a:extLst>
          </p:cNvPr>
          <p:cNvSpPr>
            <a:spLocks noGrp="1"/>
          </p:cNvSpPr>
          <p:nvPr>
            <p:ph type="dt" sz="half" idx="10"/>
          </p:nvPr>
        </p:nvSpPr>
        <p:spPr/>
        <p:txBody>
          <a:bodyPr/>
          <a:lstStyle/>
          <a:p>
            <a:fld id="{9F5CEA62-0845-4ECC-AFB3-E6400C655D43}" type="datetimeFigureOut">
              <a:rPr lang="zh-CN" altLang="en-US" smtClean="0"/>
              <a:t>2021/11/24</a:t>
            </a:fld>
            <a:endParaRPr lang="zh-CN" altLang="en-US"/>
          </a:p>
        </p:txBody>
      </p:sp>
      <p:sp>
        <p:nvSpPr>
          <p:cNvPr id="8" name="页脚占位符 7">
            <a:extLst>
              <a:ext uri="{FF2B5EF4-FFF2-40B4-BE49-F238E27FC236}">
                <a16:creationId xmlns:a16="http://schemas.microsoft.com/office/drawing/2014/main" id="{2FA03607-CFE3-4923-ABC8-428F3CA16CD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CB2F16B-E6BC-4533-A133-D8B8460757B9}"/>
              </a:ext>
            </a:extLst>
          </p:cNvPr>
          <p:cNvSpPr>
            <a:spLocks noGrp="1"/>
          </p:cNvSpPr>
          <p:nvPr>
            <p:ph type="sldNum" sz="quarter" idx="12"/>
          </p:nvPr>
        </p:nvSpPr>
        <p:spPr/>
        <p:txBody>
          <a:bodyPr/>
          <a:lstStyle/>
          <a:p>
            <a:fld id="{F534DF7C-21F7-4DA9-8BF7-29ADE03CE867}" type="slidenum">
              <a:rPr lang="zh-CN" altLang="en-US" smtClean="0"/>
              <a:t>‹#›</a:t>
            </a:fld>
            <a:endParaRPr lang="zh-CN" altLang="en-US"/>
          </a:p>
        </p:txBody>
      </p:sp>
    </p:spTree>
    <p:extLst>
      <p:ext uri="{BB962C8B-B14F-4D97-AF65-F5344CB8AC3E}">
        <p14:creationId xmlns:p14="http://schemas.microsoft.com/office/powerpoint/2010/main" val="2259669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D36E87-184A-4930-B682-1C9255C7E58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DBD7A5B-998F-43A0-9E8C-CC4FC40C95FC}"/>
              </a:ext>
            </a:extLst>
          </p:cNvPr>
          <p:cNvSpPr>
            <a:spLocks noGrp="1"/>
          </p:cNvSpPr>
          <p:nvPr>
            <p:ph type="dt" sz="half" idx="10"/>
          </p:nvPr>
        </p:nvSpPr>
        <p:spPr/>
        <p:txBody>
          <a:bodyPr/>
          <a:lstStyle/>
          <a:p>
            <a:fld id="{9F5CEA62-0845-4ECC-AFB3-E6400C655D43}" type="datetimeFigureOut">
              <a:rPr lang="zh-CN" altLang="en-US" smtClean="0"/>
              <a:t>2021/11/24</a:t>
            </a:fld>
            <a:endParaRPr lang="zh-CN" altLang="en-US"/>
          </a:p>
        </p:txBody>
      </p:sp>
      <p:sp>
        <p:nvSpPr>
          <p:cNvPr id="4" name="页脚占位符 3">
            <a:extLst>
              <a:ext uri="{FF2B5EF4-FFF2-40B4-BE49-F238E27FC236}">
                <a16:creationId xmlns:a16="http://schemas.microsoft.com/office/drawing/2014/main" id="{35865A6C-8AB7-417A-ABF9-0E2300296CE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2A0C6B3-C4F7-4A6E-B2E3-405DF6658CC7}"/>
              </a:ext>
            </a:extLst>
          </p:cNvPr>
          <p:cNvSpPr>
            <a:spLocks noGrp="1"/>
          </p:cNvSpPr>
          <p:nvPr>
            <p:ph type="sldNum" sz="quarter" idx="12"/>
          </p:nvPr>
        </p:nvSpPr>
        <p:spPr/>
        <p:txBody>
          <a:bodyPr/>
          <a:lstStyle/>
          <a:p>
            <a:fld id="{F534DF7C-21F7-4DA9-8BF7-29ADE03CE867}" type="slidenum">
              <a:rPr lang="zh-CN" altLang="en-US" smtClean="0"/>
              <a:t>‹#›</a:t>
            </a:fld>
            <a:endParaRPr lang="zh-CN" altLang="en-US"/>
          </a:p>
        </p:txBody>
      </p:sp>
    </p:spTree>
    <p:extLst>
      <p:ext uri="{BB962C8B-B14F-4D97-AF65-F5344CB8AC3E}">
        <p14:creationId xmlns:p14="http://schemas.microsoft.com/office/powerpoint/2010/main" val="4009932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C66CA2E-A5DA-482B-A342-7E70C8C87598}"/>
              </a:ext>
            </a:extLst>
          </p:cNvPr>
          <p:cNvSpPr>
            <a:spLocks noGrp="1"/>
          </p:cNvSpPr>
          <p:nvPr>
            <p:ph type="dt" sz="half" idx="10"/>
          </p:nvPr>
        </p:nvSpPr>
        <p:spPr/>
        <p:txBody>
          <a:bodyPr/>
          <a:lstStyle/>
          <a:p>
            <a:fld id="{9F5CEA62-0845-4ECC-AFB3-E6400C655D43}" type="datetimeFigureOut">
              <a:rPr lang="zh-CN" altLang="en-US" smtClean="0"/>
              <a:t>2021/11/24</a:t>
            </a:fld>
            <a:endParaRPr lang="zh-CN" altLang="en-US"/>
          </a:p>
        </p:txBody>
      </p:sp>
      <p:sp>
        <p:nvSpPr>
          <p:cNvPr id="3" name="页脚占位符 2">
            <a:extLst>
              <a:ext uri="{FF2B5EF4-FFF2-40B4-BE49-F238E27FC236}">
                <a16:creationId xmlns:a16="http://schemas.microsoft.com/office/drawing/2014/main" id="{272082F4-9D91-4051-9FCD-6195C81AD066}"/>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6F9F4D32-7D01-4B3B-AF38-EC1E7A479D93}"/>
              </a:ext>
            </a:extLst>
          </p:cNvPr>
          <p:cNvSpPr>
            <a:spLocks noGrp="1"/>
          </p:cNvSpPr>
          <p:nvPr>
            <p:ph type="sldNum" sz="quarter" idx="12"/>
          </p:nvPr>
        </p:nvSpPr>
        <p:spPr/>
        <p:txBody>
          <a:bodyPr/>
          <a:lstStyle/>
          <a:p>
            <a:fld id="{F534DF7C-21F7-4DA9-8BF7-29ADE03CE867}" type="slidenum">
              <a:rPr lang="zh-CN" altLang="en-US" smtClean="0"/>
              <a:t>‹#›</a:t>
            </a:fld>
            <a:endParaRPr lang="zh-CN" altLang="en-US"/>
          </a:p>
        </p:txBody>
      </p:sp>
    </p:spTree>
    <p:extLst>
      <p:ext uri="{BB962C8B-B14F-4D97-AF65-F5344CB8AC3E}">
        <p14:creationId xmlns:p14="http://schemas.microsoft.com/office/powerpoint/2010/main" val="4228545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FDEABA-50E8-4205-8A48-04084D9AE66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C316A65D-28AB-403C-9C74-FDE1DBBD77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1E77F66C-7A25-4F2A-9C55-EB0F18D9CA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25B4BA7-A5EC-4E48-983F-F6B8D290F1B0}"/>
              </a:ext>
            </a:extLst>
          </p:cNvPr>
          <p:cNvSpPr>
            <a:spLocks noGrp="1"/>
          </p:cNvSpPr>
          <p:nvPr>
            <p:ph type="dt" sz="half" idx="10"/>
          </p:nvPr>
        </p:nvSpPr>
        <p:spPr/>
        <p:txBody>
          <a:bodyPr/>
          <a:lstStyle/>
          <a:p>
            <a:fld id="{9F5CEA62-0845-4ECC-AFB3-E6400C655D43}" type="datetimeFigureOut">
              <a:rPr lang="zh-CN" altLang="en-US" smtClean="0"/>
              <a:t>2021/11/24</a:t>
            </a:fld>
            <a:endParaRPr lang="zh-CN" altLang="en-US"/>
          </a:p>
        </p:txBody>
      </p:sp>
      <p:sp>
        <p:nvSpPr>
          <p:cNvPr id="6" name="页脚占位符 5">
            <a:extLst>
              <a:ext uri="{FF2B5EF4-FFF2-40B4-BE49-F238E27FC236}">
                <a16:creationId xmlns:a16="http://schemas.microsoft.com/office/drawing/2014/main" id="{3616D35F-C854-4755-82C4-71EA78BDAB6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9D50978-59C7-4F82-A40A-5A0A30D28089}"/>
              </a:ext>
            </a:extLst>
          </p:cNvPr>
          <p:cNvSpPr>
            <a:spLocks noGrp="1"/>
          </p:cNvSpPr>
          <p:nvPr>
            <p:ph type="sldNum" sz="quarter" idx="12"/>
          </p:nvPr>
        </p:nvSpPr>
        <p:spPr/>
        <p:txBody>
          <a:bodyPr/>
          <a:lstStyle/>
          <a:p>
            <a:fld id="{F534DF7C-21F7-4DA9-8BF7-29ADE03CE867}" type="slidenum">
              <a:rPr lang="zh-CN" altLang="en-US" smtClean="0"/>
              <a:t>‹#›</a:t>
            </a:fld>
            <a:endParaRPr lang="zh-CN" altLang="en-US"/>
          </a:p>
        </p:txBody>
      </p:sp>
    </p:spTree>
    <p:extLst>
      <p:ext uri="{BB962C8B-B14F-4D97-AF65-F5344CB8AC3E}">
        <p14:creationId xmlns:p14="http://schemas.microsoft.com/office/powerpoint/2010/main" val="829715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6F7245-03DD-4BC1-96AB-70A921CBCDF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198D6DE-CEF6-4600-9951-D77D59A3A4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6C0AD334-DA4A-44D3-9CC6-AD0ACF5C4E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3A5E73A-EA57-4525-BCE6-CDA820D16B5F}"/>
              </a:ext>
            </a:extLst>
          </p:cNvPr>
          <p:cNvSpPr>
            <a:spLocks noGrp="1"/>
          </p:cNvSpPr>
          <p:nvPr>
            <p:ph type="dt" sz="half" idx="10"/>
          </p:nvPr>
        </p:nvSpPr>
        <p:spPr/>
        <p:txBody>
          <a:bodyPr/>
          <a:lstStyle/>
          <a:p>
            <a:fld id="{9F5CEA62-0845-4ECC-AFB3-E6400C655D43}" type="datetimeFigureOut">
              <a:rPr lang="zh-CN" altLang="en-US" smtClean="0"/>
              <a:t>2021/11/24</a:t>
            </a:fld>
            <a:endParaRPr lang="zh-CN" altLang="en-US"/>
          </a:p>
        </p:txBody>
      </p:sp>
      <p:sp>
        <p:nvSpPr>
          <p:cNvPr id="6" name="页脚占位符 5">
            <a:extLst>
              <a:ext uri="{FF2B5EF4-FFF2-40B4-BE49-F238E27FC236}">
                <a16:creationId xmlns:a16="http://schemas.microsoft.com/office/drawing/2014/main" id="{757753C0-5D8E-40EB-8E6F-D7BB3681D17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FAC5E97-F5B7-4399-A2D4-C8A42F57A538}"/>
              </a:ext>
            </a:extLst>
          </p:cNvPr>
          <p:cNvSpPr>
            <a:spLocks noGrp="1"/>
          </p:cNvSpPr>
          <p:nvPr>
            <p:ph type="sldNum" sz="quarter" idx="12"/>
          </p:nvPr>
        </p:nvSpPr>
        <p:spPr/>
        <p:txBody>
          <a:bodyPr/>
          <a:lstStyle/>
          <a:p>
            <a:fld id="{F534DF7C-21F7-4DA9-8BF7-29ADE03CE867}" type="slidenum">
              <a:rPr lang="zh-CN" altLang="en-US" smtClean="0"/>
              <a:t>‹#›</a:t>
            </a:fld>
            <a:endParaRPr lang="zh-CN" altLang="en-US"/>
          </a:p>
        </p:txBody>
      </p:sp>
    </p:spTree>
    <p:extLst>
      <p:ext uri="{BB962C8B-B14F-4D97-AF65-F5344CB8AC3E}">
        <p14:creationId xmlns:p14="http://schemas.microsoft.com/office/powerpoint/2010/main" val="531995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BD2496B-B63F-4A75-8EBB-850BF84B0C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052D59A-EE4A-42D4-8EB5-A1998B1469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AA9CA5A-97FE-4DE2-92AC-1E08C3803E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5CEA62-0845-4ECC-AFB3-E6400C655D43}" type="datetimeFigureOut">
              <a:rPr lang="zh-CN" altLang="en-US" smtClean="0"/>
              <a:t>2021/11/24</a:t>
            </a:fld>
            <a:endParaRPr lang="zh-CN" altLang="en-US"/>
          </a:p>
        </p:txBody>
      </p:sp>
      <p:sp>
        <p:nvSpPr>
          <p:cNvPr id="5" name="页脚占位符 4">
            <a:extLst>
              <a:ext uri="{FF2B5EF4-FFF2-40B4-BE49-F238E27FC236}">
                <a16:creationId xmlns:a16="http://schemas.microsoft.com/office/drawing/2014/main" id="{A1D4C75D-CE2D-40D9-8131-B2D2639F1A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B9CC2ED-1D1C-4207-8719-79B9BC5B50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34DF7C-21F7-4DA9-8BF7-29ADE03CE867}" type="slidenum">
              <a:rPr lang="zh-CN" altLang="en-US" smtClean="0"/>
              <a:t>‹#›</a:t>
            </a:fld>
            <a:endParaRPr lang="zh-CN" altLang="en-US"/>
          </a:p>
        </p:txBody>
      </p:sp>
    </p:spTree>
    <p:extLst>
      <p:ext uri="{BB962C8B-B14F-4D97-AF65-F5344CB8AC3E}">
        <p14:creationId xmlns:p14="http://schemas.microsoft.com/office/powerpoint/2010/main" val="2717563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0.pn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customXml" Target="../ink/ink2.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jpg"/><Relationship Id="rId11" Type="http://schemas.openxmlformats.org/officeDocument/2006/relationships/image" Target="../media/image9.png"/><Relationship Id="rId5" Type="http://schemas.openxmlformats.org/officeDocument/2006/relationships/image" Target="../media/image4.jpg"/><Relationship Id="rId10" Type="http://schemas.openxmlformats.org/officeDocument/2006/relationships/customXml" Target="../ink/ink1.xml"/><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 Id="rId5" Type="http://schemas.openxmlformats.org/officeDocument/2006/relationships/image" Target="../media/image32.jpg"/><Relationship Id="rId4" Type="http://schemas.openxmlformats.org/officeDocument/2006/relationships/image" Target="../media/image31.jpg"/></Relationships>
</file>

<file path=ppt/slides/_rels/slide1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1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fif"/><Relationship Id="rId7" Type="http://schemas.openxmlformats.org/officeDocument/2006/relationships/image" Target="../media/image16.jfif"/><Relationship Id="rId12" Type="http://schemas.openxmlformats.org/officeDocument/2006/relationships/image" Target="../media/image21.png"/><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15.jfif"/><Relationship Id="rId11" Type="http://schemas.openxmlformats.org/officeDocument/2006/relationships/image" Target="../media/image20.jfif"/><Relationship Id="rId5" Type="http://schemas.openxmlformats.org/officeDocument/2006/relationships/image" Target="../media/image14.jfif"/><Relationship Id="rId10" Type="http://schemas.openxmlformats.org/officeDocument/2006/relationships/image" Target="../media/image19.png"/><Relationship Id="rId4" Type="http://schemas.openxmlformats.org/officeDocument/2006/relationships/image" Target="../media/image13.jpg"/><Relationship Id="rId9" Type="http://schemas.openxmlformats.org/officeDocument/2006/relationships/image" Target="../media/image18.jf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 name="文本框 17">
            <a:extLst>
              <a:ext uri="{FF2B5EF4-FFF2-40B4-BE49-F238E27FC236}">
                <a16:creationId xmlns:a16="http://schemas.microsoft.com/office/drawing/2014/main" id="{0C5FA521-A5BA-40E8-8A5D-266643CB965C}"/>
              </a:ext>
            </a:extLst>
          </p:cNvPr>
          <p:cNvSpPr txBox="1"/>
          <p:nvPr/>
        </p:nvSpPr>
        <p:spPr>
          <a:xfrm>
            <a:off x="7574741" y="4036222"/>
            <a:ext cx="2525771" cy="707886"/>
          </a:xfrm>
          <a:prstGeom prst="rect">
            <a:avLst/>
          </a:prstGeom>
          <a:noFill/>
        </p:spPr>
        <p:txBody>
          <a:bodyPr wrap="square" rtlCol="0">
            <a:spAutoFit/>
          </a:bodyPr>
          <a:lstStyle/>
          <a:p>
            <a:r>
              <a:rPr lang="en-US" altLang="zh-CN" sz="4000" b="0" i="0" dirty="0">
                <a:solidFill>
                  <a:schemeClr val="bg1"/>
                </a:solidFill>
                <a:effectLst/>
                <a:latin typeface="Helvetica Neue"/>
              </a:rPr>
              <a:t>TRIGGER</a:t>
            </a:r>
            <a:endParaRPr lang="zh-CN" altLang="en-US" sz="4000" dirty="0">
              <a:solidFill>
                <a:schemeClr val="bg1"/>
              </a:solidFill>
            </a:endParaRPr>
          </a:p>
        </p:txBody>
      </p:sp>
      <p:pic>
        <p:nvPicPr>
          <p:cNvPr id="20" name="图片 19">
            <a:extLst>
              <a:ext uri="{FF2B5EF4-FFF2-40B4-BE49-F238E27FC236}">
                <a16:creationId xmlns:a16="http://schemas.microsoft.com/office/drawing/2014/main" id="{CBB2D3C7-414D-4B6A-BA37-4FBB1D5F79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3481109" cy="2110007"/>
          </a:xfrm>
          <a:prstGeom prst="rect">
            <a:avLst/>
          </a:prstGeom>
        </p:spPr>
      </p:pic>
      <p:pic>
        <p:nvPicPr>
          <p:cNvPr id="22" name="图片 21">
            <a:extLst>
              <a:ext uri="{FF2B5EF4-FFF2-40B4-BE49-F238E27FC236}">
                <a16:creationId xmlns:a16="http://schemas.microsoft.com/office/drawing/2014/main" id="{7345FD2A-D681-445D-A321-F6178EE264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1109" y="1"/>
            <a:ext cx="2017214" cy="2110006"/>
          </a:xfrm>
          <a:prstGeom prst="rect">
            <a:avLst/>
          </a:prstGeom>
        </p:spPr>
      </p:pic>
      <p:pic>
        <p:nvPicPr>
          <p:cNvPr id="24" name="图片 23">
            <a:extLst>
              <a:ext uri="{FF2B5EF4-FFF2-40B4-BE49-F238E27FC236}">
                <a16:creationId xmlns:a16="http://schemas.microsoft.com/office/drawing/2014/main" id="{38CF6830-D6F7-4421-89E5-8B539D0F3F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10006"/>
            <a:ext cx="2872591" cy="1472180"/>
          </a:xfrm>
          <a:prstGeom prst="rect">
            <a:avLst/>
          </a:prstGeom>
        </p:spPr>
      </p:pic>
      <p:pic>
        <p:nvPicPr>
          <p:cNvPr id="26" name="图片 25">
            <a:extLst>
              <a:ext uri="{FF2B5EF4-FFF2-40B4-BE49-F238E27FC236}">
                <a16:creationId xmlns:a16="http://schemas.microsoft.com/office/drawing/2014/main" id="{48D67464-D480-4B3D-9265-8DBCDB08E7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585994"/>
            <a:ext cx="2795107" cy="1338138"/>
          </a:xfrm>
          <a:prstGeom prst="rect">
            <a:avLst/>
          </a:prstGeom>
        </p:spPr>
      </p:pic>
      <p:pic>
        <p:nvPicPr>
          <p:cNvPr id="30" name="图片 29">
            <a:extLst>
              <a:ext uri="{FF2B5EF4-FFF2-40B4-BE49-F238E27FC236}">
                <a16:creationId xmlns:a16="http://schemas.microsoft.com/office/drawing/2014/main" id="{240D8571-FD9E-4A75-AF1E-7AFC9E972A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924132"/>
            <a:ext cx="2844164" cy="1933868"/>
          </a:xfrm>
          <a:prstGeom prst="rect">
            <a:avLst/>
          </a:prstGeom>
        </p:spPr>
      </p:pic>
      <p:pic>
        <p:nvPicPr>
          <p:cNvPr id="32" name="图片 31">
            <a:extLst>
              <a:ext uri="{FF2B5EF4-FFF2-40B4-BE49-F238E27FC236}">
                <a16:creationId xmlns:a16="http://schemas.microsoft.com/office/drawing/2014/main" id="{5DCAA8EC-68AC-441B-A9DC-122C4B4966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44164" y="2131846"/>
            <a:ext cx="2654159" cy="1492965"/>
          </a:xfrm>
          <a:prstGeom prst="rect">
            <a:avLst/>
          </a:prstGeom>
        </p:spPr>
      </p:pic>
      <p:pic>
        <p:nvPicPr>
          <p:cNvPr id="34" name="图片 33">
            <a:extLst>
              <a:ext uri="{FF2B5EF4-FFF2-40B4-BE49-F238E27FC236}">
                <a16:creationId xmlns:a16="http://schemas.microsoft.com/office/drawing/2014/main" id="{92B905B3-9BCD-49D1-B9F8-3393D7D6BAF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95107" y="3601038"/>
            <a:ext cx="2703216" cy="1378669"/>
          </a:xfrm>
          <a:prstGeom prst="rect">
            <a:avLst/>
          </a:prstGeom>
        </p:spPr>
      </p:pic>
      <p:pic>
        <p:nvPicPr>
          <p:cNvPr id="38" name="图片 37">
            <a:extLst>
              <a:ext uri="{FF2B5EF4-FFF2-40B4-BE49-F238E27FC236}">
                <a16:creationId xmlns:a16="http://schemas.microsoft.com/office/drawing/2014/main" id="{C4A9934E-6070-41AE-ABD1-9BC3F5CFE9F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44164" y="4979707"/>
            <a:ext cx="2654159" cy="1878293"/>
          </a:xfrm>
          <a:prstGeom prst="rect">
            <a:avLst/>
          </a:prstGeom>
        </p:spPr>
      </p:pic>
      <p:sp>
        <p:nvSpPr>
          <p:cNvPr id="39" name="文本框 38">
            <a:extLst>
              <a:ext uri="{FF2B5EF4-FFF2-40B4-BE49-F238E27FC236}">
                <a16:creationId xmlns:a16="http://schemas.microsoft.com/office/drawing/2014/main" id="{3A23999E-182F-4C6E-891E-50ECD8F819B1}"/>
              </a:ext>
            </a:extLst>
          </p:cNvPr>
          <p:cNvSpPr txBox="1"/>
          <p:nvPr/>
        </p:nvSpPr>
        <p:spPr>
          <a:xfrm>
            <a:off x="10722207" y="6352980"/>
            <a:ext cx="1306396" cy="369332"/>
          </a:xfrm>
          <a:prstGeom prst="rect">
            <a:avLst/>
          </a:prstGeom>
          <a:noFill/>
        </p:spPr>
        <p:txBody>
          <a:bodyPr wrap="square" rtlCol="0">
            <a:spAutoFit/>
          </a:bodyPr>
          <a:lstStyle/>
          <a:p>
            <a:r>
              <a:rPr lang="en-US" altLang="zh-CN" dirty="0" err="1">
                <a:solidFill>
                  <a:schemeClr val="bg1"/>
                </a:solidFill>
              </a:rPr>
              <a:t>Linqi</a:t>
            </a:r>
            <a:r>
              <a:rPr lang="en-US" altLang="zh-CN" dirty="0">
                <a:solidFill>
                  <a:schemeClr val="bg1"/>
                </a:solidFill>
              </a:rPr>
              <a:t> Wang</a:t>
            </a:r>
            <a:endParaRPr lang="zh-CN" altLang="en-US" dirty="0">
              <a:solidFill>
                <a:schemeClr val="bg1"/>
              </a:solidFill>
            </a:endParaRPr>
          </a:p>
        </p:txBody>
      </p:sp>
      <mc:AlternateContent xmlns:mc="http://schemas.openxmlformats.org/markup-compatibility/2006" xmlns:p14="http://schemas.microsoft.com/office/powerpoint/2010/main">
        <mc:Choice Requires="p14">
          <p:contentPart p14:bwMode="auto" r:id="rId10">
            <p14:nvContentPartPr>
              <p14:cNvPr id="41" name="墨迹 40">
                <a:extLst>
                  <a:ext uri="{FF2B5EF4-FFF2-40B4-BE49-F238E27FC236}">
                    <a16:creationId xmlns:a16="http://schemas.microsoft.com/office/drawing/2014/main" id="{B6FC5515-2DBF-42A2-9C73-5C24991A5AC9}"/>
                  </a:ext>
                </a:extLst>
              </p14:cNvPr>
              <p14:cNvContentPartPr/>
              <p14:nvPr/>
            </p14:nvContentPartPr>
            <p14:xfrm>
              <a:off x="6405473" y="4590145"/>
              <a:ext cx="1468440" cy="72360"/>
            </p14:xfrm>
          </p:contentPart>
        </mc:Choice>
        <mc:Fallback xmlns="">
          <p:pic>
            <p:nvPicPr>
              <p:cNvPr id="41" name="墨迹 40">
                <a:extLst>
                  <a:ext uri="{FF2B5EF4-FFF2-40B4-BE49-F238E27FC236}">
                    <a16:creationId xmlns:a16="http://schemas.microsoft.com/office/drawing/2014/main" id="{B6FC5515-2DBF-42A2-9C73-5C24991A5AC9}"/>
                  </a:ext>
                </a:extLst>
              </p:cNvPr>
              <p:cNvPicPr/>
              <p:nvPr/>
            </p:nvPicPr>
            <p:blipFill>
              <a:blip r:embed="rId11"/>
              <a:stretch>
                <a:fillRect/>
              </a:stretch>
            </p:blipFill>
            <p:spPr>
              <a:xfrm>
                <a:off x="6351473" y="4482505"/>
                <a:ext cx="157608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2" name="墨迹 41">
                <a:extLst>
                  <a:ext uri="{FF2B5EF4-FFF2-40B4-BE49-F238E27FC236}">
                    <a16:creationId xmlns:a16="http://schemas.microsoft.com/office/drawing/2014/main" id="{EC11398D-0235-4997-8D85-A2A9C058C454}"/>
                  </a:ext>
                </a:extLst>
              </p14:cNvPr>
              <p14:cNvContentPartPr/>
              <p14:nvPr/>
            </p14:nvContentPartPr>
            <p14:xfrm>
              <a:off x="6051202" y="4744108"/>
              <a:ext cx="3737520" cy="141120"/>
            </p14:xfrm>
          </p:contentPart>
        </mc:Choice>
        <mc:Fallback xmlns="">
          <p:pic>
            <p:nvPicPr>
              <p:cNvPr id="42" name="墨迹 41">
                <a:extLst>
                  <a:ext uri="{FF2B5EF4-FFF2-40B4-BE49-F238E27FC236}">
                    <a16:creationId xmlns:a16="http://schemas.microsoft.com/office/drawing/2014/main" id="{EC11398D-0235-4997-8D85-A2A9C058C454}"/>
                  </a:ext>
                </a:extLst>
              </p:cNvPr>
              <p:cNvPicPr/>
              <p:nvPr/>
            </p:nvPicPr>
            <p:blipFill>
              <a:blip r:embed="rId13"/>
              <a:stretch>
                <a:fillRect/>
              </a:stretch>
            </p:blipFill>
            <p:spPr>
              <a:xfrm>
                <a:off x="5997562" y="4636108"/>
                <a:ext cx="3845160" cy="356760"/>
              </a:xfrm>
              <a:prstGeom prst="rect">
                <a:avLst/>
              </a:prstGeom>
            </p:spPr>
          </p:pic>
        </mc:Fallback>
      </mc:AlternateContent>
      <p:pic>
        <p:nvPicPr>
          <p:cNvPr id="56" name="图片 55">
            <a:extLst>
              <a:ext uri="{FF2B5EF4-FFF2-40B4-BE49-F238E27FC236}">
                <a16:creationId xmlns:a16="http://schemas.microsoft.com/office/drawing/2014/main" id="{70108CAA-1D84-4C9F-9A95-D444E4A8479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621876" y="1673814"/>
            <a:ext cx="2434675" cy="2446465"/>
          </a:xfrm>
          <a:prstGeom prst="rect">
            <a:avLst/>
          </a:prstGeom>
        </p:spPr>
      </p:pic>
    </p:spTree>
    <p:extLst>
      <p:ext uri="{BB962C8B-B14F-4D97-AF65-F5344CB8AC3E}">
        <p14:creationId xmlns:p14="http://schemas.microsoft.com/office/powerpoint/2010/main" val="2090411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1DC6D4FC-1D8B-4878-9DC9-EE9EDA619C76}"/>
              </a:ext>
            </a:extLst>
          </p:cNvPr>
          <p:cNvSpPr txBox="1"/>
          <p:nvPr/>
        </p:nvSpPr>
        <p:spPr>
          <a:xfrm>
            <a:off x="2095130" y="3053918"/>
            <a:ext cx="4776187" cy="1015663"/>
          </a:xfrm>
          <a:prstGeom prst="rect">
            <a:avLst/>
          </a:prstGeom>
          <a:noFill/>
        </p:spPr>
        <p:txBody>
          <a:bodyPr wrap="square" rtlCol="0">
            <a:spAutoFit/>
          </a:bodyPr>
          <a:lstStyle/>
          <a:p>
            <a:r>
              <a:rPr lang="en-US" altLang="zh-CN" sz="6000" dirty="0">
                <a:solidFill>
                  <a:schemeClr val="bg1"/>
                </a:solidFill>
              </a:rPr>
              <a:t>Technology</a:t>
            </a:r>
            <a:endParaRPr lang="zh-CN" altLang="en-US" sz="6000" dirty="0">
              <a:solidFill>
                <a:schemeClr val="bg1"/>
              </a:solidFill>
            </a:endParaRPr>
          </a:p>
        </p:txBody>
      </p:sp>
    </p:spTree>
    <p:extLst>
      <p:ext uri="{BB962C8B-B14F-4D97-AF65-F5344CB8AC3E}">
        <p14:creationId xmlns:p14="http://schemas.microsoft.com/office/powerpoint/2010/main" val="3700221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AC0E6617-E0E7-44EB-9D90-383B02E865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8434"/>
            <a:ext cx="3169327" cy="1750567"/>
          </a:xfrm>
          <a:prstGeom prst="rect">
            <a:avLst/>
          </a:prstGeom>
        </p:spPr>
      </p:pic>
      <p:pic>
        <p:nvPicPr>
          <p:cNvPr id="7" name="图片 6">
            <a:extLst>
              <a:ext uri="{FF2B5EF4-FFF2-40B4-BE49-F238E27FC236}">
                <a16:creationId xmlns:a16="http://schemas.microsoft.com/office/drawing/2014/main" id="{867C19C9-53DB-4CC2-B4A4-7286C8C377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29001"/>
            <a:ext cx="3169328" cy="1511817"/>
          </a:xfrm>
          <a:prstGeom prst="rect">
            <a:avLst/>
          </a:prstGeom>
        </p:spPr>
      </p:pic>
      <p:pic>
        <p:nvPicPr>
          <p:cNvPr id="11" name="图片 10">
            <a:extLst>
              <a:ext uri="{FF2B5EF4-FFF2-40B4-BE49-F238E27FC236}">
                <a16:creationId xmlns:a16="http://schemas.microsoft.com/office/drawing/2014/main" id="{9AD36573-F585-4687-B3E1-34F67095B2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9327" y="1678433"/>
            <a:ext cx="3297445" cy="1750567"/>
          </a:xfrm>
          <a:prstGeom prst="rect">
            <a:avLst/>
          </a:prstGeom>
        </p:spPr>
      </p:pic>
      <p:pic>
        <p:nvPicPr>
          <p:cNvPr id="13" name="图片 12">
            <a:extLst>
              <a:ext uri="{FF2B5EF4-FFF2-40B4-BE49-F238E27FC236}">
                <a16:creationId xmlns:a16="http://schemas.microsoft.com/office/drawing/2014/main" id="{B054103C-50A1-4A0B-B786-AE1963B102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69326" y="3429000"/>
            <a:ext cx="3297445" cy="1511816"/>
          </a:xfrm>
          <a:prstGeom prst="rect">
            <a:avLst/>
          </a:prstGeom>
        </p:spPr>
      </p:pic>
      <p:sp>
        <p:nvSpPr>
          <p:cNvPr id="14" name="文本框 13">
            <a:extLst>
              <a:ext uri="{FF2B5EF4-FFF2-40B4-BE49-F238E27FC236}">
                <a16:creationId xmlns:a16="http://schemas.microsoft.com/office/drawing/2014/main" id="{4BDD7758-D417-45CC-96A2-419346C11356}"/>
              </a:ext>
            </a:extLst>
          </p:cNvPr>
          <p:cNvSpPr txBox="1"/>
          <p:nvPr/>
        </p:nvSpPr>
        <p:spPr>
          <a:xfrm>
            <a:off x="6640497" y="2967335"/>
            <a:ext cx="5157926" cy="923330"/>
          </a:xfrm>
          <a:prstGeom prst="rect">
            <a:avLst/>
          </a:prstGeom>
          <a:noFill/>
        </p:spPr>
        <p:txBody>
          <a:bodyPr wrap="square" rtlCol="0">
            <a:spAutoFit/>
          </a:bodyPr>
          <a:lstStyle/>
          <a:p>
            <a:r>
              <a:rPr lang="en-US" altLang="zh-CN" dirty="0">
                <a:solidFill>
                  <a:schemeClr val="bg1"/>
                </a:solidFill>
              </a:rPr>
              <a:t>Similar with other Japanese animation studios, they also use 2D hand-drawing as main and 3D as support.</a:t>
            </a:r>
            <a:endParaRPr lang="zh-CN" altLang="en-US" dirty="0">
              <a:solidFill>
                <a:schemeClr val="bg1"/>
              </a:solidFill>
            </a:endParaRPr>
          </a:p>
        </p:txBody>
      </p:sp>
    </p:spTree>
    <p:extLst>
      <p:ext uri="{BB962C8B-B14F-4D97-AF65-F5344CB8AC3E}">
        <p14:creationId xmlns:p14="http://schemas.microsoft.com/office/powerpoint/2010/main" val="2972966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B6E4561-AFD8-44B4-A332-AE6633D3A8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6963" y="628567"/>
            <a:ext cx="3595553" cy="2388600"/>
          </a:xfrm>
          <a:prstGeom prst="rect">
            <a:avLst/>
          </a:prstGeom>
        </p:spPr>
      </p:pic>
      <p:pic>
        <p:nvPicPr>
          <p:cNvPr id="5" name="图片 4">
            <a:extLst>
              <a:ext uri="{FF2B5EF4-FFF2-40B4-BE49-F238E27FC236}">
                <a16:creationId xmlns:a16="http://schemas.microsoft.com/office/drawing/2014/main" id="{F0E5EC95-0D7C-4A97-9076-A668A2E68B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1493" y="3017167"/>
            <a:ext cx="3591023" cy="1664818"/>
          </a:xfrm>
          <a:prstGeom prst="rect">
            <a:avLst/>
          </a:prstGeom>
        </p:spPr>
      </p:pic>
      <p:sp>
        <p:nvSpPr>
          <p:cNvPr id="6" name="文本框 5">
            <a:extLst>
              <a:ext uri="{FF2B5EF4-FFF2-40B4-BE49-F238E27FC236}">
                <a16:creationId xmlns:a16="http://schemas.microsoft.com/office/drawing/2014/main" id="{26A255CE-E0EA-4A1B-9FB5-C5A54BB869C4}"/>
              </a:ext>
            </a:extLst>
          </p:cNvPr>
          <p:cNvSpPr txBox="1"/>
          <p:nvPr/>
        </p:nvSpPr>
        <p:spPr>
          <a:xfrm>
            <a:off x="5370990" y="2551837"/>
            <a:ext cx="5859262" cy="1754326"/>
          </a:xfrm>
          <a:prstGeom prst="rect">
            <a:avLst/>
          </a:prstGeom>
          <a:noFill/>
        </p:spPr>
        <p:txBody>
          <a:bodyPr wrap="square" rtlCol="0">
            <a:spAutoFit/>
          </a:bodyPr>
          <a:lstStyle/>
          <a:p>
            <a:r>
              <a:rPr lang="en-US" altLang="zh-CN" dirty="0">
                <a:solidFill>
                  <a:schemeClr val="bg1"/>
                </a:solidFill>
              </a:rPr>
              <a:t>For example they used 3D technology at this part only because their 2D hand-drawing animators can’t draw these movements.</a:t>
            </a:r>
          </a:p>
          <a:p>
            <a:r>
              <a:rPr lang="en-US" altLang="zh-CN" dirty="0">
                <a:solidFill>
                  <a:schemeClr val="bg1"/>
                </a:solidFill>
              </a:rPr>
              <a:t>On the other hand, they reduced some unnecessary frames to make these 3D animation not very smooth and connect with 2D better.</a:t>
            </a:r>
          </a:p>
        </p:txBody>
      </p:sp>
      <p:pic>
        <p:nvPicPr>
          <p:cNvPr id="8" name="图片 7">
            <a:extLst>
              <a:ext uri="{FF2B5EF4-FFF2-40B4-BE49-F238E27FC236}">
                <a16:creationId xmlns:a16="http://schemas.microsoft.com/office/drawing/2014/main" id="{DD213342-3D90-467A-BDE2-9A8AEC263D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1493" y="4681985"/>
            <a:ext cx="3595553" cy="1548730"/>
          </a:xfrm>
          <a:prstGeom prst="rect">
            <a:avLst/>
          </a:prstGeom>
        </p:spPr>
      </p:pic>
    </p:spTree>
    <p:extLst>
      <p:ext uri="{BB962C8B-B14F-4D97-AF65-F5344CB8AC3E}">
        <p14:creationId xmlns:p14="http://schemas.microsoft.com/office/powerpoint/2010/main" val="91970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304E72BE-0E13-45CA-8635-E0E7C46848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0695" y="805090"/>
            <a:ext cx="3633248" cy="2501842"/>
          </a:xfrm>
          <a:prstGeom prst="rect">
            <a:avLst/>
          </a:prstGeom>
        </p:spPr>
      </p:pic>
      <p:pic>
        <p:nvPicPr>
          <p:cNvPr id="5" name="图片 4">
            <a:extLst>
              <a:ext uri="{FF2B5EF4-FFF2-40B4-BE49-F238E27FC236}">
                <a16:creationId xmlns:a16="http://schemas.microsoft.com/office/drawing/2014/main" id="{A62F3BD3-ABBD-4592-9B4A-07A6D56FD7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695" y="3306932"/>
            <a:ext cx="3633248" cy="2462677"/>
          </a:xfrm>
          <a:prstGeom prst="rect">
            <a:avLst/>
          </a:prstGeom>
        </p:spPr>
      </p:pic>
      <p:sp>
        <p:nvSpPr>
          <p:cNvPr id="6" name="文本框 5">
            <a:extLst>
              <a:ext uri="{FF2B5EF4-FFF2-40B4-BE49-F238E27FC236}">
                <a16:creationId xmlns:a16="http://schemas.microsoft.com/office/drawing/2014/main" id="{1206B510-BEC7-45EF-8EBF-D56A7B187CA7}"/>
              </a:ext>
            </a:extLst>
          </p:cNvPr>
          <p:cNvSpPr txBox="1"/>
          <p:nvPr/>
        </p:nvSpPr>
        <p:spPr>
          <a:xfrm>
            <a:off x="5007005" y="2983766"/>
            <a:ext cx="6249879" cy="1477328"/>
          </a:xfrm>
          <a:prstGeom prst="rect">
            <a:avLst/>
          </a:prstGeom>
          <a:noFill/>
        </p:spPr>
        <p:txBody>
          <a:bodyPr wrap="square" rtlCol="0">
            <a:spAutoFit/>
          </a:bodyPr>
          <a:lstStyle/>
          <a:p>
            <a:r>
              <a:rPr lang="en-US" altLang="zh-CN" dirty="0">
                <a:solidFill>
                  <a:schemeClr val="bg1"/>
                </a:solidFill>
              </a:rPr>
              <a:t>In 2D part, they will use some kind of method to express character’s emotion.</a:t>
            </a:r>
          </a:p>
          <a:p>
            <a:r>
              <a:rPr lang="en-US" altLang="zh-CN" dirty="0">
                <a:solidFill>
                  <a:schemeClr val="bg1"/>
                </a:solidFill>
              </a:rPr>
              <a:t>For example at this part, the animator added some coarse black line to make the image dirtier to express character’s anger.</a:t>
            </a:r>
            <a:endParaRPr lang="zh-CN" altLang="en-US" dirty="0">
              <a:solidFill>
                <a:schemeClr val="bg1"/>
              </a:solidFill>
            </a:endParaRPr>
          </a:p>
        </p:txBody>
      </p:sp>
    </p:spTree>
    <p:extLst>
      <p:ext uri="{BB962C8B-B14F-4D97-AF65-F5344CB8AC3E}">
        <p14:creationId xmlns:p14="http://schemas.microsoft.com/office/powerpoint/2010/main" val="934523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6A06F4FF-E6DB-4558-BA73-2C2D9C2CF7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5175849" cy="6858000"/>
          </a:xfrm>
          <a:prstGeom prst="rect">
            <a:avLst/>
          </a:prstGeom>
        </p:spPr>
      </p:pic>
      <p:sp>
        <p:nvSpPr>
          <p:cNvPr id="7" name="文本框 6">
            <a:extLst>
              <a:ext uri="{FF2B5EF4-FFF2-40B4-BE49-F238E27FC236}">
                <a16:creationId xmlns:a16="http://schemas.microsoft.com/office/drawing/2014/main" id="{CA0E7DE1-B7C4-4098-8548-68144475AA76}"/>
              </a:ext>
            </a:extLst>
          </p:cNvPr>
          <p:cNvSpPr txBox="1"/>
          <p:nvPr/>
        </p:nvSpPr>
        <p:spPr>
          <a:xfrm>
            <a:off x="5656082" y="1859339"/>
            <a:ext cx="4119514" cy="3139321"/>
          </a:xfrm>
          <a:prstGeom prst="rect">
            <a:avLst/>
          </a:prstGeom>
          <a:noFill/>
        </p:spPr>
        <p:txBody>
          <a:bodyPr wrap="square" rtlCol="0">
            <a:spAutoFit/>
          </a:bodyPr>
          <a:lstStyle/>
          <a:p>
            <a:r>
              <a:rPr lang="en-US" altLang="zh-CN" dirty="0">
                <a:solidFill>
                  <a:schemeClr val="bg1"/>
                </a:solidFill>
              </a:rPr>
              <a:t>History</a:t>
            </a:r>
          </a:p>
          <a:p>
            <a:endParaRPr lang="en-US" altLang="zh-CN" dirty="0">
              <a:solidFill>
                <a:schemeClr val="bg1"/>
              </a:solidFill>
            </a:endParaRPr>
          </a:p>
          <a:p>
            <a:endParaRPr lang="en-US" altLang="zh-CN" dirty="0">
              <a:solidFill>
                <a:schemeClr val="bg1"/>
              </a:solidFill>
            </a:endParaRPr>
          </a:p>
          <a:p>
            <a:endParaRPr lang="en-US" altLang="zh-CN" dirty="0">
              <a:solidFill>
                <a:schemeClr val="bg1"/>
              </a:solidFill>
            </a:endParaRPr>
          </a:p>
          <a:p>
            <a:endParaRPr lang="en-US" altLang="zh-CN" dirty="0">
              <a:solidFill>
                <a:schemeClr val="bg1"/>
              </a:solidFill>
            </a:endParaRPr>
          </a:p>
          <a:p>
            <a:r>
              <a:rPr lang="en-US" altLang="zh-CN" dirty="0">
                <a:solidFill>
                  <a:schemeClr val="bg1"/>
                </a:solidFill>
              </a:rPr>
              <a:t>Style</a:t>
            </a:r>
          </a:p>
          <a:p>
            <a:endParaRPr lang="en-US" altLang="zh-CN" dirty="0">
              <a:solidFill>
                <a:schemeClr val="bg1"/>
              </a:solidFill>
            </a:endParaRPr>
          </a:p>
          <a:p>
            <a:endParaRPr lang="en-US" altLang="zh-CN" dirty="0">
              <a:solidFill>
                <a:schemeClr val="bg1"/>
              </a:solidFill>
            </a:endParaRPr>
          </a:p>
          <a:p>
            <a:endParaRPr lang="en-US" altLang="zh-CN" dirty="0">
              <a:solidFill>
                <a:schemeClr val="bg1"/>
              </a:solidFill>
            </a:endParaRPr>
          </a:p>
          <a:p>
            <a:endParaRPr lang="en-US" altLang="zh-CN" dirty="0">
              <a:solidFill>
                <a:schemeClr val="bg1"/>
              </a:solidFill>
            </a:endParaRPr>
          </a:p>
          <a:p>
            <a:r>
              <a:rPr lang="en-US" altLang="zh-CN" dirty="0">
                <a:solidFill>
                  <a:schemeClr val="bg1"/>
                </a:solidFill>
              </a:rPr>
              <a:t>Technology</a:t>
            </a:r>
          </a:p>
        </p:txBody>
      </p:sp>
    </p:spTree>
    <p:extLst>
      <p:ext uri="{BB962C8B-B14F-4D97-AF65-F5344CB8AC3E}">
        <p14:creationId xmlns:p14="http://schemas.microsoft.com/office/powerpoint/2010/main" val="3251656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86862BA1-3474-48B8-8762-621C13FAF324}"/>
              </a:ext>
            </a:extLst>
          </p:cNvPr>
          <p:cNvSpPr txBox="1"/>
          <p:nvPr/>
        </p:nvSpPr>
        <p:spPr>
          <a:xfrm>
            <a:off x="2997724" y="2921168"/>
            <a:ext cx="5505253" cy="1015663"/>
          </a:xfrm>
          <a:prstGeom prst="rect">
            <a:avLst/>
          </a:prstGeom>
          <a:noFill/>
        </p:spPr>
        <p:txBody>
          <a:bodyPr wrap="square" rtlCol="0">
            <a:spAutoFit/>
          </a:bodyPr>
          <a:lstStyle/>
          <a:p>
            <a:r>
              <a:rPr lang="en-US" altLang="zh-CN" sz="6000" dirty="0">
                <a:solidFill>
                  <a:schemeClr val="bg1"/>
                </a:solidFill>
              </a:rPr>
              <a:t>History</a:t>
            </a:r>
            <a:endParaRPr lang="zh-CN" altLang="en-US" sz="6000" dirty="0">
              <a:solidFill>
                <a:schemeClr val="bg1"/>
              </a:solidFill>
            </a:endParaRPr>
          </a:p>
        </p:txBody>
      </p:sp>
    </p:spTree>
    <p:extLst>
      <p:ext uri="{BB962C8B-B14F-4D97-AF65-F5344CB8AC3E}">
        <p14:creationId xmlns:p14="http://schemas.microsoft.com/office/powerpoint/2010/main" val="2152696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id="{568331B4-0AE3-4EA6-A7F8-C9D50EF528E8}"/>
              </a:ext>
            </a:extLst>
          </p:cNvPr>
          <p:cNvCxnSpPr/>
          <p:nvPr/>
        </p:nvCxnSpPr>
        <p:spPr>
          <a:xfrm>
            <a:off x="-103695" y="3667027"/>
            <a:ext cx="1250936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a16="http://schemas.microsoft.com/office/drawing/2014/main" id="{0F7E68CF-EC4D-41E1-8C1C-6FDBACA55549}"/>
              </a:ext>
            </a:extLst>
          </p:cNvPr>
          <p:cNvCxnSpPr/>
          <p:nvPr/>
        </p:nvCxnSpPr>
        <p:spPr>
          <a:xfrm flipV="1">
            <a:off x="320511" y="3429000"/>
            <a:ext cx="0" cy="2380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a16="http://schemas.microsoft.com/office/drawing/2014/main" id="{2CDD8EC6-26AB-4F0C-B492-B4F7BFE03FBF}"/>
              </a:ext>
            </a:extLst>
          </p:cNvPr>
          <p:cNvSpPr txBox="1"/>
          <p:nvPr/>
        </p:nvSpPr>
        <p:spPr>
          <a:xfrm>
            <a:off x="0" y="3685382"/>
            <a:ext cx="970962" cy="923330"/>
          </a:xfrm>
          <a:prstGeom prst="rect">
            <a:avLst/>
          </a:prstGeom>
          <a:noFill/>
        </p:spPr>
        <p:txBody>
          <a:bodyPr wrap="square" rtlCol="0">
            <a:spAutoFit/>
          </a:bodyPr>
          <a:lstStyle/>
          <a:p>
            <a:r>
              <a:rPr lang="en-US" altLang="zh-CN" dirty="0">
                <a:solidFill>
                  <a:schemeClr val="bg1"/>
                </a:solidFill>
              </a:rPr>
              <a:t>2004</a:t>
            </a:r>
          </a:p>
          <a:p>
            <a:r>
              <a:rPr lang="en-US" altLang="zh-CN" dirty="0">
                <a:solidFill>
                  <a:schemeClr val="bg1"/>
                </a:solidFill>
              </a:rPr>
              <a:t>Dead leaves</a:t>
            </a:r>
            <a:endParaRPr lang="zh-CN" altLang="en-US" dirty="0">
              <a:solidFill>
                <a:schemeClr val="bg1"/>
              </a:solidFill>
            </a:endParaRPr>
          </a:p>
        </p:txBody>
      </p:sp>
      <p:pic>
        <p:nvPicPr>
          <p:cNvPr id="8" name="图片 7">
            <a:extLst>
              <a:ext uri="{FF2B5EF4-FFF2-40B4-BE49-F238E27FC236}">
                <a16:creationId xmlns:a16="http://schemas.microsoft.com/office/drawing/2014/main" id="{107D923C-4539-41A0-A3F0-EA3D7CA42F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42360"/>
            <a:ext cx="735290" cy="986639"/>
          </a:xfrm>
          <a:prstGeom prst="rect">
            <a:avLst/>
          </a:prstGeom>
        </p:spPr>
      </p:pic>
      <p:cxnSp>
        <p:nvCxnSpPr>
          <p:cNvPr id="10" name="直接连接符 9">
            <a:extLst>
              <a:ext uri="{FF2B5EF4-FFF2-40B4-BE49-F238E27FC236}">
                <a16:creationId xmlns:a16="http://schemas.microsoft.com/office/drawing/2014/main" id="{E20B595D-1EB2-4036-B847-A1F3984A1269}"/>
              </a:ext>
            </a:extLst>
          </p:cNvPr>
          <p:cNvCxnSpPr>
            <a:cxnSpLocks/>
          </p:cNvCxnSpPr>
          <p:nvPr/>
        </p:nvCxnSpPr>
        <p:spPr>
          <a:xfrm>
            <a:off x="1291472" y="3667027"/>
            <a:ext cx="0" cy="1602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图片 12">
            <a:extLst>
              <a:ext uri="{FF2B5EF4-FFF2-40B4-BE49-F238E27FC236}">
                <a16:creationId xmlns:a16="http://schemas.microsoft.com/office/drawing/2014/main" id="{7C9400A6-17A9-4FD6-A188-F780C48261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628" y="3845636"/>
            <a:ext cx="785687" cy="1128860"/>
          </a:xfrm>
          <a:prstGeom prst="rect">
            <a:avLst/>
          </a:prstGeom>
        </p:spPr>
      </p:pic>
      <p:sp>
        <p:nvSpPr>
          <p:cNvPr id="14" name="文本框 13">
            <a:extLst>
              <a:ext uri="{FF2B5EF4-FFF2-40B4-BE49-F238E27FC236}">
                <a16:creationId xmlns:a16="http://schemas.microsoft.com/office/drawing/2014/main" id="{C3FFD55D-CF49-4E7F-8FDE-D2488D22D7B1}"/>
              </a:ext>
            </a:extLst>
          </p:cNvPr>
          <p:cNvSpPr txBox="1"/>
          <p:nvPr/>
        </p:nvSpPr>
        <p:spPr>
          <a:xfrm>
            <a:off x="820136" y="2171345"/>
            <a:ext cx="1084079" cy="1477328"/>
          </a:xfrm>
          <a:prstGeom prst="rect">
            <a:avLst/>
          </a:prstGeom>
          <a:noFill/>
        </p:spPr>
        <p:txBody>
          <a:bodyPr wrap="square" rtlCol="0">
            <a:spAutoFit/>
          </a:bodyPr>
          <a:lstStyle/>
          <a:p>
            <a:r>
              <a:rPr lang="en-US" altLang="zh-CN" dirty="0">
                <a:solidFill>
                  <a:schemeClr val="bg1"/>
                </a:solidFill>
              </a:rPr>
              <a:t>2007</a:t>
            </a:r>
          </a:p>
          <a:p>
            <a:r>
              <a:rPr lang="en-US" altLang="zh-CN" b="0" i="0" dirty="0" err="1">
                <a:solidFill>
                  <a:schemeClr val="bg1"/>
                </a:solidFill>
                <a:effectLst/>
                <a:latin typeface="Helvetica Neue"/>
              </a:rPr>
              <a:t>Tengen</a:t>
            </a:r>
            <a:r>
              <a:rPr lang="en-US" altLang="zh-CN" b="0" i="0" dirty="0">
                <a:solidFill>
                  <a:schemeClr val="bg1"/>
                </a:solidFill>
                <a:effectLst/>
                <a:latin typeface="Helvetica Neue"/>
              </a:rPr>
              <a:t> </a:t>
            </a:r>
            <a:r>
              <a:rPr lang="en-US" altLang="zh-CN" b="0" i="0" dirty="0" err="1">
                <a:solidFill>
                  <a:schemeClr val="bg1"/>
                </a:solidFill>
                <a:effectLst/>
                <a:latin typeface="Helvetica Neue"/>
              </a:rPr>
              <a:t>Toppa</a:t>
            </a:r>
            <a:r>
              <a:rPr lang="en-US" altLang="zh-CN" b="0" i="0" dirty="0">
                <a:solidFill>
                  <a:schemeClr val="bg1"/>
                </a:solidFill>
                <a:effectLst/>
                <a:latin typeface="Helvetica Neue"/>
              </a:rPr>
              <a:t> </a:t>
            </a:r>
            <a:r>
              <a:rPr lang="en-US" altLang="zh-CN" b="0" i="0" dirty="0" err="1">
                <a:solidFill>
                  <a:schemeClr val="bg1"/>
                </a:solidFill>
                <a:effectLst/>
                <a:latin typeface="Helvetica Neue"/>
              </a:rPr>
              <a:t>Gurren-Lagann</a:t>
            </a:r>
            <a:endParaRPr lang="zh-CN" altLang="en-US" dirty="0">
              <a:solidFill>
                <a:schemeClr val="bg1"/>
              </a:solidFill>
            </a:endParaRPr>
          </a:p>
        </p:txBody>
      </p:sp>
      <p:cxnSp>
        <p:nvCxnSpPr>
          <p:cNvPr id="16" name="直接连接符 15">
            <a:extLst>
              <a:ext uri="{FF2B5EF4-FFF2-40B4-BE49-F238E27FC236}">
                <a16:creationId xmlns:a16="http://schemas.microsoft.com/office/drawing/2014/main" id="{0A192254-632D-4AFE-B51E-94A48CD4A956}"/>
              </a:ext>
            </a:extLst>
          </p:cNvPr>
          <p:cNvCxnSpPr/>
          <p:nvPr/>
        </p:nvCxnSpPr>
        <p:spPr>
          <a:xfrm flipV="1">
            <a:off x="2196445" y="3447353"/>
            <a:ext cx="0" cy="21967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图片 17">
            <a:extLst>
              <a:ext uri="{FF2B5EF4-FFF2-40B4-BE49-F238E27FC236}">
                <a16:creationId xmlns:a16="http://schemas.microsoft.com/office/drawing/2014/main" id="{9C52E775-7DFE-4302-B578-88CD4B7AF4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8866" y="2254996"/>
            <a:ext cx="849493" cy="1177964"/>
          </a:xfrm>
          <a:prstGeom prst="rect">
            <a:avLst/>
          </a:prstGeom>
        </p:spPr>
      </p:pic>
      <p:sp>
        <p:nvSpPr>
          <p:cNvPr id="19" name="文本框 18">
            <a:extLst>
              <a:ext uri="{FF2B5EF4-FFF2-40B4-BE49-F238E27FC236}">
                <a16:creationId xmlns:a16="http://schemas.microsoft.com/office/drawing/2014/main" id="{46DAD211-F50F-4BCA-A362-2006A1D4733A}"/>
              </a:ext>
            </a:extLst>
          </p:cNvPr>
          <p:cNvSpPr txBox="1"/>
          <p:nvPr/>
        </p:nvSpPr>
        <p:spPr>
          <a:xfrm>
            <a:off x="1808866" y="3671402"/>
            <a:ext cx="1217138" cy="1477328"/>
          </a:xfrm>
          <a:prstGeom prst="rect">
            <a:avLst/>
          </a:prstGeom>
          <a:noFill/>
        </p:spPr>
        <p:txBody>
          <a:bodyPr wrap="square" rtlCol="0">
            <a:spAutoFit/>
          </a:bodyPr>
          <a:lstStyle/>
          <a:p>
            <a:r>
              <a:rPr lang="en-US" altLang="zh-CN" dirty="0">
                <a:solidFill>
                  <a:schemeClr val="bg1"/>
                </a:solidFill>
              </a:rPr>
              <a:t>2010</a:t>
            </a:r>
          </a:p>
          <a:p>
            <a:r>
              <a:rPr lang="en-US" altLang="zh-CN" b="0" i="0" dirty="0">
                <a:solidFill>
                  <a:schemeClr val="bg1"/>
                </a:solidFill>
                <a:effectLst/>
                <a:latin typeface="Helvetica Neue"/>
              </a:rPr>
              <a:t>Panty &amp; Stocking with </a:t>
            </a:r>
            <a:r>
              <a:rPr lang="en-US" altLang="zh-CN" b="0" i="0" dirty="0" err="1">
                <a:solidFill>
                  <a:schemeClr val="bg1"/>
                </a:solidFill>
                <a:effectLst/>
                <a:latin typeface="Helvetica Neue"/>
              </a:rPr>
              <a:t>Garterbelt</a:t>
            </a:r>
            <a:endParaRPr lang="zh-CN" altLang="en-US" dirty="0">
              <a:solidFill>
                <a:schemeClr val="bg1"/>
              </a:solidFill>
            </a:endParaRPr>
          </a:p>
        </p:txBody>
      </p:sp>
      <p:sp>
        <p:nvSpPr>
          <p:cNvPr id="20" name="文本框 19">
            <a:extLst>
              <a:ext uri="{FF2B5EF4-FFF2-40B4-BE49-F238E27FC236}">
                <a16:creationId xmlns:a16="http://schemas.microsoft.com/office/drawing/2014/main" id="{173D9C89-256C-4487-8C0E-F0B1EF8F4700}"/>
              </a:ext>
            </a:extLst>
          </p:cNvPr>
          <p:cNvSpPr txBox="1"/>
          <p:nvPr/>
        </p:nvSpPr>
        <p:spPr>
          <a:xfrm>
            <a:off x="2705492" y="2213289"/>
            <a:ext cx="1640259" cy="1477328"/>
          </a:xfrm>
          <a:prstGeom prst="rect">
            <a:avLst/>
          </a:prstGeom>
          <a:noFill/>
        </p:spPr>
        <p:txBody>
          <a:bodyPr wrap="square" rtlCol="0">
            <a:spAutoFit/>
          </a:bodyPr>
          <a:lstStyle/>
          <a:p>
            <a:r>
              <a:rPr lang="en-US" altLang="zh-CN" dirty="0">
                <a:solidFill>
                  <a:schemeClr val="bg1"/>
                </a:solidFill>
              </a:rPr>
              <a:t>2011.8</a:t>
            </a:r>
          </a:p>
          <a:p>
            <a:r>
              <a:rPr lang="en-US" altLang="zh-CN" dirty="0">
                <a:solidFill>
                  <a:schemeClr val="bg1"/>
                </a:solidFill>
              </a:rPr>
              <a:t>TRIGGER was set up by core members of GAINAX</a:t>
            </a:r>
            <a:endParaRPr lang="zh-CN" altLang="en-US" dirty="0">
              <a:solidFill>
                <a:schemeClr val="bg1"/>
              </a:solidFill>
            </a:endParaRPr>
          </a:p>
        </p:txBody>
      </p:sp>
      <p:cxnSp>
        <p:nvCxnSpPr>
          <p:cNvPr id="22" name="直接连接符 21">
            <a:extLst>
              <a:ext uri="{FF2B5EF4-FFF2-40B4-BE49-F238E27FC236}">
                <a16:creationId xmlns:a16="http://schemas.microsoft.com/office/drawing/2014/main" id="{447C5E37-6248-4EE6-BB92-83FA3586A9AC}"/>
              </a:ext>
            </a:extLst>
          </p:cNvPr>
          <p:cNvCxnSpPr/>
          <p:nvPr/>
        </p:nvCxnSpPr>
        <p:spPr>
          <a:xfrm flipV="1">
            <a:off x="4675695" y="3428998"/>
            <a:ext cx="0" cy="23802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4" name="图片 23">
            <a:extLst>
              <a:ext uri="{FF2B5EF4-FFF2-40B4-BE49-F238E27FC236}">
                <a16:creationId xmlns:a16="http://schemas.microsoft.com/office/drawing/2014/main" id="{704CFDAA-6D1D-4D4A-9721-7E245F6E65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6873" y="2279922"/>
            <a:ext cx="817644" cy="1144702"/>
          </a:xfrm>
          <a:prstGeom prst="rect">
            <a:avLst/>
          </a:prstGeom>
        </p:spPr>
      </p:pic>
      <p:sp>
        <p:nvSpPr>
          <p:cNvPr id="25" name="文本框 24">
            <a:extLst>
              <a:ext uri="{FF2B5EF4-FFF2-40B4-BE49-F238E27FC236}">
                <a16:creationId xmlns:a16="http://schemas.microsoft.com/office/drawing/2014/main" id="{0712FD92-9DBA-4544-9987-91C91E8BC894}"/>
              </a:ext>
            </a:extLst>
          </p:cNvPr>
          <p:cNvSpPr txBox="1"/>
          <p:nvPr/>
        </p:nvSpPr>
        <p:spPr>
          <a:xfrm>
            <a:off x="4163171" y="3667027"/>
            <a:ext cx="983857" cy="923330"/>
          </a:xfrm>
          <a:prstGeom prst="rect">
            <a:avLst/>
          </a:prstGeom>
          <a:noFill/>
        </p:spPr>
        <p:txBody>
          <a:bodyPr wrap="square" rtlCol="0">
            <a:spAutoFit/>
          </a:bodyPr>
          <a:lstStyle/>
          <a:p>
            <a:r>
              <a:rPr lang="en-US" altLang="zh-CN" dirty="0">
                <a:solidFill>
                  <a:schemeClr val="bg1"/>
                </a:solidFill>
              </a:rPr>
              <a:t>2012</a:t>
            </a:r>
          </a:p>
          <a:p>
            <a:r>
              <a:rPr lang="en-US" altLang="zh-CN" b="0" i="0" dirty="0">
                <a:solidFill>
                  <a:schemeClr val="bg1"/>
                </a:solidFill>
                <a:effectLst/>
                <a:latin typeface="-apple-system"/>
              </a:rPr>
              <a:t>Inferno Cop</a:t>
            </a:r>
            <a:endParaRPr lang="zh-CN" altLang="en-US" dirty="0">
              <a:solidFill>
                <a:schemeClr val="bg1"/>
              </a:solidFill>
            </a:endParaRPr>
          </a:p>
        </p:txBody>
      </p:sp>
      <p:cxnSp>
        <p:nvCxnSpPr>
          <p:cNvPr id="27" name="直接连接符 26">
            <a:extLst>
              <a:ext uri="{FF2B5EF4-FFF2-40B4-BE49-F238E27FC236}">
                <a16:creationId xmlns:a16="http://schemas.microsoft.com/office/drawing/2014/main" id="{87C225DE-C849-4B95-8AEA-AC8FAF8CA80D}"/>
              </a:ext>
            </a:extLst>
          </p:cNvPr>
          <p:cNvCxnSpPr>
            <a:cxnSpLocks/>
          </p:cNvCxnSpPr>
          <p:nvPr/>
        </p:nvCxnSpPr>
        <p:spPr>
          <a:xfrm>
            <a:off x="5401559" y="3685382"/>
            <a:ext cx="0" cy="16025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0" name="图片 29">
            <a:extLst>
              <a:ext uri="{FF2B5EF4-FFF2-40B4-BE49-F238E27FC236}">
                <a16:creationId xmlns:a16="http://schemas.microsoft.com/office/drawing/2014/main" id="{C384EF35-4FE8-4D5A-A6F8-33184AFDA0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27893" y="3827282"/>
            <a:ext cx="747332" cy="1129966"/>
          </a:xfrm>
          <a:prstGeom prst="rect">
            <a:avLst/>
          </a:prstGeom>
        </p:spPr>
      </p:pic>
      <p:sp>
        <p:nvSpPr>
          <p:cNvPr id="31" name="文本框 30">
            <a:extLst>
              <a:ext uri="{FF2B5EF4-FFF2-40B4-BE49-F238E27FC236}">
                <a16:creationId xmlns:a16="http://schemas.microsoft.com/office/drawing/2014/main" id="{70DE7AA9-8F37-42D0-8EF3-AACC6365A33A}"/>
              </a:ext>
            </a:extLst>
          </p:cNvPr>
          <p:cNvSpPr txBox="1"/>
          <p:nvPr/>
        </p:nvSpPr>
        <p:spPr>
          <a:xfrm>
            <a:off x="5147028" y="2366128"/>
            <a:ext cx="817644" cy="1200329"/>
          </a:xfrm>
          <a:prstGeom prst="rect">
            <a:avLst/>
          </a:prstGeom>
          <a:noFill/>
        </p:spPr>
        <p:txBody>
          <a:bodyPr wrap="square" rtlCol="0">
            <a:spAutoFit/>
          </a:bodyPr>
          <a:lstStyle/>
          <a:p>
            <a:r>
              <a:rPr lang="en-US" altLang="zh-CN" dirty="0">
                <a:solidFill>
                  <a:schemeClr val="bg1"/>
                </a:solidFill>
              </a:rPr>
              <a:t>2013</a:t>
            </a:r>
          </a:p>
          <a:p>
            <a:r>
              <a:rPr lang="en-US" altLang="zh-CN" dirty="0">
                <a:solidFill>
                  <a:schemeClr val="bg1"/>
                </a:solidFill>
              </a:rPr>
              <a:t>Kill</a:t>
            </a:r>
          </a:p>
          <a:p>
            <a:r>
              <a:rPr lang="en-US" altLang="zh-CN" dirty="0">
                <a:solidFill>
                  <a:schemeClr val="bg1"/>
                </a:solidFill>
              </a:rPr>
              <a:t>La</a:t>
            </a:r>
          </a:p>
          <a:p>
            <a:r>
              <a:rPr lang="en-US" altLang="zh-CN" dirty="0">
                <a:solidFill>
                  <a:schemeClr val="bg1"/>
                </a:solidFill>
              </a:rPr>
              <a:t>Kill</a:t>
            </a:r>
            <a:endParaRPr lang="zh-CN" altLang="en-US" dirty="0">
              <a:solidFill>
                <a:schemeClr val="bg1"/>
              </a:solidFill>
            </a:endParaRPr>
          </a:p>
        </p:txBody>
      </p:sp>
      <p:sp>
        <p:nvSpPr>
          <p:cNvPr id="32" name="文本框 31">
            <a:extLst>
              <a:ext uri="{FF2B5EF4-FFF2-40B4-BE49-F238E27FC236}">
                <a16:creationId xmlns:a16="http://schemas.microsoft.com/office/drawing/2014/main" id="{3FF60E07-B3AE-42A6-9717-D4361195B5BD}"/>
              </a:ext>
            </a:extLst>
          </p:cNvPr>
          <p:cNvSpPr txBox="1"/>
          <p:nvPr/>
        </p:nvSpPr>
        <p:spPr>
          <a:xfrm>
            <a:off x="5656091" y="3330168"/>
            <a:ext cx="681226" cy="369332"/>
          </a:xfrm>
          <a:prstGeom prst="rect">
            <a:avLst/>
          </a:prstGeom>
          <a:noFill/>
        </p:spPr>
        <p:txBody>
          <a:bodyPr wrap="square" rtlCol="0">
            <a:spAutoFit/>
          </a:bodyPr>
          <a:lstStyle/>
          <a:p>
            <a:r>
              <a:rPr lang="en-US" altLang="zh-CN" dirty="0">
                <a:solidFill>
                  <a:schemeClr val="bg1"/>
                </a:solidFill>
              </a:rPr>
              <a:t>2014</a:t>
            </a:r>
            <a:endParaRPr lang="zh-CN" altLang="en-US" dirty="0">
              <a:solidFill>
                <a:schemeClr val="bg1"/>
              </a:solidFill>
            </a:endParaRPr>
          </a:p>
        </p:txBody>
      </p:sp>
      <p:cxnSp>
        <p:nvCxnSpPr>
          <p:cNvPr id="34" name="直接连接符 33">
            <a:extLst>
              <a:ext uri="{FF2B5EF4-FFF2-40B4-BE49-F238E27FC236}">
                <a16:creationId xmlns:a16="http://schemas.microsoft.com/office/drawing/2014/main" id="{F691C21F-AFBF-4609-B58B-E2A7403A1D7F}"/>
              </a:ext>
            </a:extLst>
          </p:cNvPr>
          <p:cNvCxnSpPr/>
          <p:nvPr/>
        </p:nvCxnSpPr>
        <p:spPr>
          <a:xfrm flipV="1">
            <a:off x="6617616" y="3447353"/>
            <a:ext cx="0" cy="2013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6" name="图片 35">
            <a:extLst>
              <a:ext uri="{FF2B5EF4-FFF2-40B4-BE49-F238E27FC236}">
                <a16:creationId xmlns:a16="http://schemas.microsoft.com/office/drawing/2014/main" id="{4F9302A1-B620-4249-85C1-B0532F65A20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55602" y="2313243"/>
            <a:ext cx="780592" cy="1123154"/>
          </a:xfrm>
          <a:prstGeom prst="rect">
            <a:avLst/>
          </a:prstGeom>
        </p:spPr>
      </p:pic>
      <p:sp>
        <p:nvSpPr>
          <p:cNvPr id="37" name="文本框 36">
            <a:extLst>
              <a:ext uri="{FF2B5EF4-FFF2-40B4-BE49-F238E27FC236}">
                <a16:creationId xmlns:a16="http://schemas.microsoft.com/office/drawing/2014/main" id="{E831F95A-36AE-47FA-892D-103B65ED1D1A}"/>
              </a:ext>
            </a:extLst>
          </p:cNvPr>
          <p:cNvSpPr txBox="1"/>
          <p:nvPr/>
        </p:nvSpPr>
        <p:spPr>
          <a:xfrm>
            <a:off x="6143561" y="3631006"/>
            <a:ext cx="2415978" cy="3139321"/>
          </a:xfrm>
          <a:prstGeom prst="rect">
            <a:avLst/>
          </a:prstGeom>
          <a:noFill/>
        </p:spPr>
        <p:txBody>
          <a:bodyPr wrap="square" rtlCol="0">
            <a:spAutoFit/>
          </a:bodyPr>
          <a:lstStyle/>
          <a:p>
            <a:r>
              <a:rPr lang="en-US" altLang="zh-CN" dirty="0">
                <a:solidFill>
                  <a:schemeClr val="bg1"/>
                </a:solidFill>
              </a:rPr>
              <a:t>2015</a:t>
            </a:r>
          </a:p>
          <a:p>
            <a:r>
              <a:rPr lang="en-US" altLang="zh-CN" b="0" i="0" dirty="0">
                <a:solidFill>
                  <a:schemeClr val="bg1"/>
                </a:solidFill>
                <a:effectLst/>
                <a:latin typeface="Helvetica Neue"/>
              </a:rPr>
              <a:t>Little Witch Academia</a:t>
            </a:r>
          </a:p>
          <a:p>
            <a:r>
              <a:rPr lang="en-US" altLang="zh-CN" dirty="0">
                <a:solidFill>
                  <a:schemeClr val="bg1"/>
                </a:solidFill>
                <a:latin typeface="Helvetica Neue"/>
              </a:rPr>
              <a:t>Animation</a:t>
            </a:r>
          </a:p>
          <a:p>
            <a:r>
              <a:rPr lang="en-US" altLang="zh-CN" dirty="0">
                <a:solidFill>
                  <a:schemeClr val="bg1"/>
                </a:solidFill>
                <a:latin typeface="Helvetica Neue"/>
              </a:rPr>
              <a:t>Film</a:t>
            </a:r>
          </a:p>
          <a:p>
            <a:endParaRPr lang="en-US" altLang="zh-CN" dirty="0">
              <a:solidFill>
                <a:schemeClr val="bg1"/>
              </a:solidFill>
              <a:latin typeface="Helvetica Neue"/>
            </a:endParaRPr>
          </a:p>
          <a:p>
            <a:r>
              <a:rPr lang="en-US" altLang="zh-CN" dirty="0">
                <a:solidFill>
                  <a:schemeClr val="bg1"/>
                </a:solidFill>
                <a:latin typeface="Helvetica Neue"/>
              </a:rPr>
              <a:t>Sex&amp; Violence</a:t>
            </a:r>
          </a:p>
          <a:p>
            <a:r>
              <a:rPr lang="en-US" altLang="zh-CN" dirty="0">
                <a:solidFill>
                  <a:schemeClr val="bg1"/>
                </a:solidFill>
                <a:latin typeface="Helvetica Neue"/>
              </a:rPr>
              <a:t>With</a:t>
            </a:r>
          </a:p>
          <a:p>
            <a:r>
              <a:rPr lang="en-US" altLang="zh-CN" dirty="0" err="1">
                <a:solidFill>
                  <a:schemeClr val="bg1"/>
                </a:solidFill>
                <a:latin typeface="Helvetica Neue"/>
              </a:rPr>
              <a:t>Machspeed</a:t>
            </a:r>
            <a:endParaRPr lang="en-US" altLang="zh-CN" dirty="0">
              <a:solidFill>
                <a:schemeClr val="bg1"/>
              </a:solidFill>
              <a:latin typeface="Helvetica Neue"/>
            </a:endParaRPr>
          </a:p>
          <a:p>
            <a:endParaRPr lang="en-US" altLang="zh-CN" dirty="0">
              <a:solidFill>
                <a:schemeClr val="bg1"/>
              </a:solidFill>
              <a:latin typeface="Helvetica Neue"/>
            </a:endParaRPr>
          </a:p>
          <a:p>
            <a:r>
              <a:rPr lang="en-US" altLang="zh-CN" b="0" i="0" dirty="0">
                <a:solidFill>
                  <a:schemeClr val="bg1"/>
                </a:solidFill>
                <a:effectLst/>
                <a:latin typeface="Helvetica Neue"/>
              </a:rPr>
              <a:t>NINJA SLAYER FROM ANIMATION</a:t>
            </a:r>
            <a:endParaRPr lang="zh-CN" altLang="en-US" dirty="0">
              <a:solidFill>
                <a:schemeClr val="bg1"/>
              </a:solidFill>
            </a:endParaRPr>
          </a:p>
        </p:txBody>
      </p:sp>
      <p:pic>
        <p:nvPicPr>
          <p:cNvPr id="39" name="图片 38">
            <a:extLst>
              <a:ext uri="{FF2B5EF4-FFF2-40B4-BE49-F238E27FC236}">
                <a16:creationId xmlns:a16="http://schemas.microsoft.com/office/drawing/2014/main" id="{EBD8BFF2-8306-4178-BAD7-3E8A8D7687B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55603" y="1182786"/>
            <a:ext cx="780592" cy="1122618"/>
          </a:xfrm>
          <a:prstGeom prst="rect">
            <a:avLst/>
          </a:prstGeom>
        </p:spPr>
      </p:pic>
      <p:pic>
        <p:nvPicPr>
          <p:cNvPr id="41" name="图片 40">
            <a:extLst>
              <a:ext uri="{FF2B5EF4-FFF2-40B4-BE49-F238E27FC236}">
                <a16:creationId xmlns:a16="http://schemas.microsoft.com/office/drawing/2014/main" id="{4E938096-71D6-4237-B7D2-A913BC5B384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27320" y="9233"/>
            <a:ext cx="780592" cy="1182435"/>
          </a:xfrm>
          <a:prstGeom prst="rect">
            <a:avLst/>
          </a:prstGeom>
        </p:spPr>
      </p:pic>
      <p:pic>
        <p:nvPicPr>
          <p:cNvPr id="43" name="图片 42">
            <a:extLst>
              <a:ext uri="{FF2B5EF4-FFF2-40B4-BE49-F238E27FC236}">
                <a16:creationId xmlns:a16="http://schemas.microsoft.com/office/drawing/2014/main" id="{41087D74-7BEE-49BE-9412-35A20FE1563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65390" y="2356582"/>
            <a:ext cx="770516" cy="1090771"/>
          </a:xfrm>
          <a:prstGeom prst="rect">
            <a:avLst/>
          </a:prstGeom>
        </p:spPr>
      </p:pic>
      <p:cxnSp>
        <p:nvCxnSpPr>
          <p:cNvPr id="49" name="直接连接符 48">
            <a:extLst>
              <a:ext uri="{FF2B5EF4-FFF2-40B4-BE49-F238E27FC236}">
                <a16:creationId xmlns:a16="http://schemas.microsoft.com/office/drawing/2014/main" id="{BFC6FCD8-273B-4868-AF73-B2BD46CAE327}"/>
              </a:ext>
            </a:extLst>
          </p:cNvPr>
          <p:cNvCxnSpPr/>
          <p:nvPr/>
        </p:nvCxnSpPr>
        <p:spPr>
          <a:xfrm>
            <a:off x="9021452" y="3330168"/>
            <a:ext cx="0" cy="3552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文本框 49">
            <a:extLst>
              <a:ext uri="{FF2B5EF4-FFF2-40B4-BE49-F238E27FC236}">
                <a16:creationId xmlns:a16="http://schemas.microsoft.com/office/drawing/2014/main" id="{07C263F9-6643-42A4-8B0B-9DF9F22A581D}"/>
              </a:ext>
            </a:extLst>
          </p:cNvPr>
          <p:cNvSpPr txBox="1"/>
          <p:nvPr/>
        </p:nvSpPr>
        <p:spPr>
          <a:xfrm>
            <a:off x="8500955" y="3661293"/>
            <a:ext cx="1195045" cy="1754326"/>
          </a:xfrm>
          <a:prstGeom prst="rect">
            <a:avLst/>
          </a:prstGeom>
          <a:noFill/>
        </p:spPr>
        <p:txBody>
          <a:bodyPr wrap="square" rtlCol="0">
            <a:spAutoFit/>
          </a:bodyPr>
          <a:lstStyle/>
          <a:p>
            <a:r>
              <a:rPr lang="en-US" altLang="zh-CN" dirty="0">
                <a:solidFill>
                  <a:schemeClr val="bg1"/>
                </a:solidFill>
              </a:rPr>
              <a:t>2016</a:t>
            </a:r>
            <a:br>
              <a:rPr lang="en-US" altLang="zh-CN" dirty="0">
                <a:solidFill>
                  <a:schemeClr val="bg1"/>
                </a:solidFill>
              </a:rPr>
            </a:br>
            <a:r>
              <a:rPr lang="en-US" altLang="zh-CN" b="0" i="0" dirty="0" err="1">
                <a:solidFill>
                  <a:schemeClr val="bg1"/>
                </a:solidFill>
                <a:effectLst/>
                <a:latin typeface="Helvetica Neue"/>
              </a:rPr>
              <a:t>Kiznaiver</a:t>
            </a:r>
            <a:endParaRPr lang="en-US" altLang="zh-CN" b="0" i="0" dirty="0">
              <a:solidFill>
                <a:schemeClr val="bg1"/>
              </a:solidFill>
              <a:effectLst/>
              <a:latin typeface="Helvetica Neue"/>
            </a:endParaRPr>
          </a:p>
          <a:p>
            <a:endParaRPr lang="en-US" altLang="zh-CN" dirty="0">
              <a:solidFill>
                <a:schemeClr val="bg1"/>
              </a:solidFill>
              <a:latin typeface="Helvetica Neue"/>
            </a:endParaRPr>
          </a:p>
          <a:p>
            <a:r>
              <a:rPr lang="en-US" altLang="zh-CN" dirty="0" err="1">
                <a:solidFill>
                  <a:schemeClr val="bg1"/>
                </a:solidFill>
              </a:rPr>
              <a:t>Uchuu</a:t>
            </a:r>
            <a:r>
              <a:rPr lang="en-US" altLang="zh-CN" dirty="0">
                <a:solidFill>
                  <a:schemeClr val="bg1"/>
                </a:solidFill>
              </a:rPr>
              <a:t> Patrol </a:t>
            </a:r>
            <a:r>
              <a:rPr lang="en-US" altLang="zh-CN" dirty="0" err="1">
                <a:solidFill>
                  <a:schemeClr val="bg1"/>
                </a:solidFill>
              </a:rPr>
              <a:t>Luluco</a:t>
            </a:r>
            <a:endParaRPr lang="zh-CN" altLang="en-US" dirty="0">
              <a:solidFill>
                <a:schemeClr val="bg1"/>
              </a:solidFill>
            </a:endParaRPr>
          </a:p>
        </p:txBody>
      </p:sp>
      <p:cxnSp>
        <p:nvCxnSpPr>
          <p:cNvPr id="52" name="直接连接符 51">
            <a:extLst>
              <a:ext uri="{FF2B5EF4-FFF2-40B4-BE49-F238E27FC236}">
                <a16:creationId xmlns:a16="http://schemas.microsoft.com/office/drawing/2014/main" id="{52EA9B79-0378-46D2-AA93-226DE9441747}"/>
              </a:ext>
            </a:extLst>
          </p:cNvPr>
          <p:cNvCxnSpPr/>
          <p:nvPr/>
        </p:nvCxnSpPr>
        <p:spPr>
          <a:xfrm>
            <a:off x="9926425" y="3671402"/>
            <a:ext cx="0" cy="17423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54" name="图片 53">
            <a:extLst>
              <a:ext uri="{FF2B5EF4-FFF2-40B4-BE49-F238E27FC236}">
                <a16:creationId xmlns:a16="http://schemas.microsoft.com/office/drawing/2014/main" id="{9572BEDC-9CBD-447E-88FD-C156FC38E1C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654779" y="1262373"/>
            <a:ext cx="780591" cy="1103755"/>
          </a:xfrm>
          <a:prstGeom prst="rect">
            <a:avLst/>
          </a:prstGeom>
        </p:spPr>
      </p:pic>
      <p:pic>
        <p:nvPicPr>
          <p:cNvPr id="56" name="图片 55">
            <a:extLst>
              <a:ext uri="{FF2B5EF4-FFF2-40B4-BE49-F238E27FC236}">
                <a16:creationId xmlns:a16="http://schemas.microsoft.com/office/drawing/2014/main" id="{30CB9B68-E953-4AE2-89BE-F9BA09C26B8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67521" y="3830931"/>
            <a:ext cx="661698" cy="952084"/>
          </a:xfrm>
          <a:prstGeom prst="rect">
            <a:avLst/>
          </a:prstGeom>
        </p:spPr>
      </p:pic>
      <p:sp>
        <p:nvSpPr>
          <p:cNvPr id="57" name="文本框 56">
            <a:extLst>
              <a:ext uri="{FF2B5EF4-FFF2-40B4-BE49-F238E27FC236}">
                <a16:creationId xmlns:a16="http://schemas.microsoft.com/office/drawing/2014/main" id="{B5FF99D5-B930-4D16-98BD-66521FAD6F7A}"/>
              </a:ext>
            </a:extLst>
          </p:cNvPr>
          <p:cNvSpPr txBox="1"/>
          <p:nvPr/>
        </p:nvSpPr>
        <p:spPr>
          <a:xfrm>
            <a:off x="9424830" y="2213289"/>
            <a:ext cx="1263875" cy="1477328"/>
          </a:xfrm>
          <a:prstGeom prst="rect">
            <a:avLst/>
          </a:prstGeom>
          <a:noFill/>
        </p:spPr>
        <p:txBody>
          <a:bodyPr wrap="square" rtlCol="0">
            <a:spAutoFit/>
          </a:bodyPr>
          <a:lstStyle/>
          <a:p>
            <a:r>
              <a:rPr lang="en-US" altLang="zh-CN" dirty="0">
                <a:solidFill>
                  <a:schemeClr val="bg1"/>
                </a:solidFill>
              </a:rPr>
              <a:t>2017</a:t>
            </a:r>
          </a:p>
          <a:p>
            <a:r>
              <a:rPr lang="en-US" altLang="zh-CN" b="0" i="0" dirty="0">
                <a:solidFill>
                  <a:schemeClr val="bg1"/>
                </a:solidFill>
                <a:effectLst/>
                <a:latin typeface="Helvetica Neue"/>
              </a:rPr>
              <a:t>Little Witch Academia</a:t>
            </a:r>
          </a:p>
          <a:p>
            <a:r>
              <a:rPr lang="en-US" altLang="zh-CN" dirty="0">
                <a:solidFill>
                  <a:schemeClr val="bg1"/>
                </a:solidFill>
              </a:rPr>
              <a:t>TV</a:t>
            </a:r>
            <a:endParaRPr lang="zh-CN" altLang="en-US" dirty="0">
              <a:solidFill>
                <a:schemeClr val="bg1"/>
              </a:solidFill>
            </a:endParaRPr>
          </a:p>
        </p:txBody>
      </p:sp>
      <p:cxnSp>
        <p:nvCxnSpPr>
          <p:cNvPr id="59" name="直接连接符 58">
            <a:extLst>
              <a:ext uri="{FF2B5EF4-FFF2-40B4-BE49-F238E27FC236}">
                <a16:creationId xmlns:a16="http://schemas.microsoft.com/office/drawing/2014/main" id="{40B3C239-DB84-48FC-B7E1-1A5F58B5B0E7}"/>
              </a:ext>
            </a:extLst>
          </p:cNvPr>
          <p:cNvCxnSpPr/>
          <p:nvPr/>
        </p:nvCxnSpPr>
        <p:spPr>
          <a:xfrm flipV="1">
            <a:off x="11114202" y="3548012"/>
            <a:ext cx="0" cy="1233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1" name="图片 60">
            <a:extLst>
              <a:ext uri="{FF2B5EF4-FFF2-40B4-BE49-F238E27FC236}">
                <a16:creationId xmlns:a16="http://schemas.microsoft.com/office/drawing/2014/main" id="{39781DEB-A266-4E16-A6FC-B6ABD011F22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621621" y="2348278"/>
            <a:ext cx="818832" cy="1158496"/>
          </a:xfrm>
          <a:prstGeom prst="rect">
            <a:avLst/>
          </a:prstGeom>
        </p:spPr>
      </p:pic>
      <p:sp>
        <p:nvSpPr>
          <p:cNvPr id="62" name="文本框 61">
            <a:extLst>
              <a:ext uri="{FF2B5EF4-FFF2-40B4-BE49-F238E27FC236}">
                <a16:creationId xmlns:a16="http://schemas.microsoft.com/office/drawing/2014/main" id="{741FBAAD-1579-477E-BD7F-AC162E2A74F7}"/>
              </a:ext>
            </a:extLst>
          </p:cNvPr>
          <p:cNvSpPr txBox="1"/>
          <p:nvPr/>
        </p:nvSpPr>
        <p:spPr>
          <a:xfrm>
            <a:off x="10431859" y="3660642"/>
            <a:ext cx="1364685" cy="646331"/>
          </a:xfrm>
          <a:prstGeom prst="rect">
            <a:avLst/>
          </a:prstGeom>
          <a:noFill/>
        </p:spPr>
        <p:txBody>
          <a:bodyPr wrap="square" rtlCol="0">
            <a:spAutoFit/>
          </a:bodyPr>
          <a:lstStyle/>
          <a:p>
            <a:r>
              <a:rPr lang="en-US" altLang="zh-CN" dirty="0">
                <a:solidFill>
                  <a:schemeClr val="bg1"/>
                </a:solidFill>
              </a:rPr>
              <a:t>2019</a:t>
            </a:r>
          </a:p>
          <a:p>
            <a:r>
              <a:rPr lang="en-US" altLang="zh-CN" b="0" i="0" dirty="0">
                <a:solidFill>
                  <a:schemeClr val="bg1"/>
                </a:solidFill>
                <a:effectLst/>
                <a:latin typeface="Helvetica Neue"/>
              </a:rPr>
              <a:t>PROMARE</a:t>
            </a:r>
            <a:endParaRPr lang="zh-CN" altLang="en-US" dirty="0">
              <a:solidFill>
                <a:schemeClr val="bg1"/>
              </a:solidFill>
            </a:endParaRPr>
          </a:p>
        </p:txBody>
      </p:sp>
    </p:spTree>
    <p:extLst>
      <p:ext uri="{BB962C8B-B14F-4D97-AF65-F5344CB8AC3E}">
        <p14:creationId xmlns:p14="http://schemas.microsoft.com/office/powerpoint/2010/main" val="3034406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511CD9E8-7A46-432D-A60A-2789B1D41B6F}"/>
              </a:ext>
            </a:extLst>
          </p:cNvPr>
          <p:cNvSpPr txBox="1"/>
          <p:nvPr/>
        </p:nvSpPr>
        <p:spPr>
          <a:xfrm>
            <a:off x="2969443" y="2921168"/>
            <a:ext cx="2960017" cy="1015663"/>
          </a:xfrm>
          <a:prstGeom prst="rect">
            <a:avLst/>
          </a:prstGeom>
          <a:noFill/>
        </p:spPr>
        <p:txBody>
          <a:bodyPr wrap="square" rtlCol="0">
            <a:spAutoFit/>
          </a:bodyPr>
          <a:lstStyle/>
          <a:p>
            <a:r>
              <a:rPr lang="en-US" altLang="zh-CN" sz="6000" dirty="0">
                <a:solidFill>
                  <a:schemeClr val="bg1"/>
                </a:solidFill>
              </a:rPr>
              <a:t>Style</a:t>
            </a:r>
            <a:endParaRPr lang="zh-CN" altLang="en-US" sz="6000" dirty="0">
              <a:solidFill>
                <a:schemeClr val="bg1"/>
              </a:solidFill>
            </a:endParaRPr>
          </a:p>
        </p:txBody>
      </p:sp>
    </p:spTree>
    <p:extLst>
      <p:ext uri="{BB962C8B-B14F-4D97-AF65-F5344CB8AC3E}">
        <p14:creationId xmlns:p14="http://schemas.microsoft.com/office/powerpoint/2010/main" val="3103767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0624AE3-BDFA-4785-B12C-3C32D67385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2302" y="657305"/>
            <a:ext cx="3723588" cy="1908309"/>
          </a:xfrm>
          <a:prstGeom prst="rect">
            <a:avLst/>
          </a:prstGeom>
        </p:spPr>
      </p:pic>
      <p:pic>
        <p:nvPicPr>
          <p:cNvPr id="7" name="图片 6">
            <a:extLst>
              <a:ext uri="{FF2B5EF4-FFF2-40B4-BE49-F238E27FC236}">
                <a16:creationId xmlns:a16="http://schemas.microsoft.com/office/drawing/2014/main" id="{6CEA4082-4F47-4FAA-B21D-DF7F151ED8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2302" y="4287569"/>
            <a:ext cx="3723588" cy="1782642"/>
          </a:xfrm>
          <a:prstGeom prst="rect">
            <a:avLst/>
          </a:prstGeom>
        </p:spPr>
      </p:pic>
      <p:pic>
        <p:nvPicPr>
          <p:cNvPr id="11" name="图片 10">
            <a:extLst>
              <a:ext uri="{FF2B5EF4-FFF2-40B4-BE49-F238E27FC236}">
                <a16:creationId xmlns:a16="http://schemas.microsoft.com/office/drawing/2014/main" id="{F23B64F8-3F6B-44D0-A96A-48B2249A76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2302" y="2582525"/>
            <a:ext cx="3723588" cy="1707322"/>
          </a:xfrm>
          <a:prstGeom prst="rect">
            <a:avLst/>
          </a:prstGeom>
        </p:spPr>
      </p:pic>
      <p:sp>
        <p:nvSpPr>
          <p:cNvPr id="12" name="文本框 11">
            <a:extLst>
              <a:ext uri="{FF2B5EF4-FFF2-40B4-BE49-F238E27FC236}">
                <a16:creationId xmlns:a16="http://schemas.microsoft.com/office/drawing/2014/main" id="{A5A32C14-EA38-4242-8A54-9D343B89A744}"/>
              </a:ext>
            </a:extLst>
          </p:cNvPr>
          <p:cNvSpPr txBox="1"/>
          <p:nvPr/>
        </p:nvSpPr>
        <p:spPr>
          <a:xfrm>
            <a:off x="5640369" y="2197893"/>
            <a:ext cx="5184743" cy="2462213"/>
          </a:xfrm>
          <a:prstGeom prst="rect">
            <a:avLst/>
          </a:prstGeom>
          <a:noFill/>
        </p:spPr>
        <p:txBody>
          <a:bodyPr wrap="square" rtlCol="0">
            <a:spAutoFit/>
          </a:bodyPr>
          <a:lstStyle/>
          <a:p>
            <a:r>
              <a:rPr lang="en-US" altLang="zh-CN" sz="2800" dirty="0">
                <a:solidFill>
                  <a:schemeClr val="bg1"/>
                </a:solidFill>
              </a:rPr>
              <a:t>Dead Leaves</a:t>
            </a:r>
          </a:p>
          <a:p>
            <a:r>
              <a:rPr lang="en-US" altLang="zh-CN" dirty="0">
                <a:solidFill>
                  <a:schemeClr val="bg1"/>
                </a:solidFill>
              </a:rPr>
              <a:t>As the first animation of him, he was completely not considered about the market and audience, only followed his imagination. This kind of crazy animation laying the groundwork of TRIGGER’s style.</a:t>
            </a:r>
          </a:p>
          <a:p>
            <a:r>
              <a:rPr lang="en-US" altLang="zh-CN" dirty="0">
                <a:solidFill>
                  <a:schemeClr val="bg1"/>
                </a:solidFill>
              </a:rPr>
              <a:t>The story is about a TV man and a pregnant woman lead prisoners to escape prison.</a:t>
            </a:r>
            <a:endParaRPr lang="zh-CN" altLang="en-US" dirty="0">
              <a:solidFill>
                <a:schemeClr val="bg1"/>
              </a:solidFill>
            </a:endParaRPr>
          </a:p>
        </p:txBody>
      </p:sp>
    </p:spTree>
    <p:extLst>
      <p:ext uri="{BB962C8B-B14F-4D97-AF65-F5344CB8AC3E}">
        <p14:creationId xmlns:p14="http://schemas.microsoft.com/office/powerpoint/2010/main" val="1628805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A62A15D-70E3-4153-877D-9C5DDDAA40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95057"/>
            <a:ext cx="3082565" cy="1733943"/>
          </a:xfrm>
          <a:prstGeom prst="rect">
            <a:avLst/>
          </a:prstGeom>
        </p:spPr>
      </p:pic>
      <p:pic>
        <p:nvPicPr>
          <p:cNvPr id="5" name="图片 4">
            <a:extLst>
              <a:ext uri="{FF2B5EF4-FFF2-40B4-BE49-F238E27FC236}">
                <a16:creationId xmlns:a16="http://schemas.microsoft.com/office/drawing/2014/main" id="{10E83C82-808C-4CE6-980F-3AD14DC8DD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29000"/>
            <a:ext cx="3082565" cy="1733943"/>
          </a:xfrm>
          <a:prstGeom prst="rect">
            <a:avLst/>
          </a:prstGeom>
        </p:spPr>
      </p:pic>
      <p:pic>
        <p:nvPicPr>
          <p:cNvPr id="9" name="图片 8">
            <a:extLst>
              <a:ext uri="{FF2B5EF4-FFF2-40B4-BE49-F238E27FC236}">
                <a16:creationId xmlns:a16="http://schemas.microsoft.com/office/drawing/2014/main" id="{024B56FA-562F-4724-B5E9-759731206E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2565" y="3429000"/>
            <a:ext cx="3082565" cy="1733943"/>
          </a:xfrm>
          <a:prstGeom prst="rect">
            <a:avLst/>
          </a:prstGeom>
        </p:spPr>
      </p:pic>
      <p:pic>
        <p:nvPicPr>
          <p:cNvPr id="11" name="图片 10">
            <a:extLst>
              <a:ext uri="{FF2B5EF4-FFF2-40B4-BE49-F238E27FC236}">
                <a16:creationId xmlns:a16="http://schemas.microsoft.com/office/drawing/2014/main" id="{EED8F60F-1158-4ACB-A2C2-E0A8352511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2565" y="1695057"/>
            <a:ext cx="3082567" cy="1733944"/>
          </a:xfrm>
          <a:prstGeom prst="rect">
            <a:avLst/>
          </a:prstGeom>
        </p:spPr>
      </p:pic>
      <p:sp>
        <p:nvSpPr>
          <p:cNvPr id="13" name="文本框 12">
            <a:extLst>
              <a:ext uri="{FF2B5EF4-FFF2-40B4-BE49-F238E27FC236}">
                <a16:creationId xmlns:a16="http://schemas.microsoft.com/office/drawing/2014/main" id="{65D38959-97E0-42E4-8CE4-5EF4BBDD4933}"/>
              </a:ext>
            </a:extLst>
          </p:cNvPr>
          <p:cNvSpPr txBox="1"/>
          <p:nvPr/>
        </p:nvSpPr>
        <p:spPr>
          <a:xfrm>
            <a:off x="6363092" y="2751891"/>
            <a:ext cx="5344999" cy="1354217"/>
          </a:xfrm>
          <a:prstGeom prst="rect">
            <a:avLst/>
          </a:prstGeom>
          <a:noFill/>
        </p:spPr>
        <p:txBody>
          <a:bodyPr wrap="square" rtlCol="0">
            <a:spAutoFit/>
          </a:bodyPr>
          <a:lstStyle/>
          <a:p>
            <a:r>
              <a:rPr lang="en-US" altLang="zh-CN" sz="2800" b="0" i="0" dirty="0">
                <a:solidFill>
                  <a:schemeClr val="bg1"/>
                </a:solidFill>
                <a:effectLst/>
                <a:latin typeface="Helvetica Neue"/>
              </a:rPr>
              <a:t>Panty &amp; Stocking with </a:t>
            </a:r>
            <a:r>
              <a:rPr lang="en-US" altLang="zh-CN" sz="2800" b="0" i="0" dirty="0" err="1">
                <a:solidFill>
                  <a:schemeClr val="bg1"/>
                </a:solidFill>
                <a:effectLst/>
                <a:latin typeface="Helvetica Neue"/>
              </a:rPr>
              <a:t>Garterbelt</a:t>
            </a:r>
            <a:endParaRPr lang="en-US" altLang="zh-CN" sz="2800" b="0" i="0" dirty="0">
              <a:solidFill>
                <a:schemeClr val="bg1"/>
              </a:solidFill>
              <a:effectLst/>
              <a:latin typeface="Helvetica Neue"/>
            </a:endParaRPr>
          </a:p>
          <a:p>
            <a:r>
              <a:rPr lang="en-US" altLang="zh-CN" dirty="0">
                <a:solidFill>
                  <a:schemeClr val="bg1"/>
                </a:solidFill>
              </a:rPr>
              <a:t>This animation has not only one style, and the main style is quite similar with American animation, this is quite special as a Japanese animation. </a:t>
            </a:r>
            <a:endParaRPr lang="zh-CN" altLang="en-US" dirty="0">
              <a:solidFill>
                <a:schemeClr val="bg1"/>
              </a:solidFill>
            </a:endParaRPr>
          </a:p>
        </p:txBody>
      </p:sp>
    </p:spTree>
    <p:extLst>
      <p:ext uri="{BB962C8B-B14F-4D97-AF65-F5344CB8AC3E}">
        <p14:creationId xmlns:p14="http://schemas.microsoft.com/office/powerpoint/2010/main" val="1882913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ECF7618-AD4A-4369-A404-0C945CB5DD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7800" y="4502810"/>
            <a:ext cx="4034672" cy="2250106"/>
          </a:xfrm>
          <a:prstGeom prst="rect">
            <a:avLst/>
          </a:prstGeom>
        </p:spPr>
      </p:pic>
      <p:pic>
        <p:nvPicPr>
          <p:cNvPr id="5" name="图片 4">
            <a:extLst>
              <a:ext uri="{FF2B5EF4-FFF2-40B4-BE49-F238E27FC236}">
                <a16:creationId xmlns:a16="http://schemas.microsoft.com/office/drawing/2014/main" id="{BBDD37E6-C9A8-4D41-BE81-0F33957BA0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7800" y="2251405"/>
            <a:ext cx="4035676" cy="2251406"/>
          </a:xfrm>
          <a:prstGeom prst="rect">
            <a:avLst/>
          </a:prstGeom>
        </p:spPr>
      </p:pic>
      <p:pic>
        <p:nvPicPr>
          <p:cNvPr id="7" name="图片 6">
            <a:extLst>
              <a:ext uri="{FF2B5EF4-FFF2-40B4-BE49-F238E27FC236}">
                <a16:creationId xmlns:a16="http://schemas.microsoft.com/office/drawing/2014/main" id="{683F137A-18EB-4E06-8DE8-AC37F4C3DB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8804" y="0"/>
            <a:ext cx="4034672" cy="2251405"/>
          </a:xfrm>
          <a:prstGeom prst="rect">
            <a:avLst/>
          </a:prstGeom>
        </p:spPr>
      </p:pic>
      <p:sp>
        <p:nvSpPr>
          <p:cNvPr id="8" name="文本框 7">
            <a:extLst>
              <a:ext uri="{FF2B5EF4-FFF2-40B4-BE49-F238E27FC236}">
                <a16:creationId xmlns:a16="http://schemas.microsoft.com/office/drawing/2014/main" id="{BBA6B1B5-50BD-43A9-AB92-FF4B3207E97E}"/>
              </a:ext>
            </a:extLst>
          </p:cNvPr>
          <p:cNvSpPr txBox="1"/>
          <p:nvPr/>
        </p:nvSpPr>
        <p:spPr>
          <a:xfrm>
            <a:off x="5486400" y="2751891"/>
            <a:ext cx="5921406" cy="1354217"/>
          </a:xfrm>
          <a:prstGeom prst="rect">
            <a:avLst/>
          </a:prstGeom>
          <a:noFill/>
        </p:spPr>
        <p:txBody>
          <a:bodyPr wrap="square" rtlCol="0">
            <a:spAutoFit/>
          </a:bodyPr>
          <a:lstStyle/>
          <a:p>
            <a:r>
              <a:rPr lang="en-US" altLang="zh-CN" sz="2800" b="0" i="0" dirty="0">
                <a:solidFill>
                  <a:schemeClr val="bg1"/>
                </a:solidFill>
                <a:effectLst/>
                <a:latin typeface="-apple-system"/>
              </a:rPr>
              <a:t>Inferno Cop</a:t>
            </a:r>
            <a:endParaRPr lang="zh-CN" altLang="en-US" sz="2800" dirty="0">
              <a:solidFill>
                <a:schemeClr val="bg1"/>
              </a:solidFill>
            </a:endParaRPr>
          </a:p>
          <a:p>
            <a:r>
              <a:rPr lang="en-US" altLang="zh-CN" dirty="0">
                <a:solidFill>
                  <a:schemeClr val="bg1"/>
                </a:solidFill>
              </a:rPr>
              <a:t>Because they were lack of money as a new animation studio, they made this experimental “PowerPoint” animation at that moment, but not very famous.</a:t>
            </a:r>
            <a:endParaRPr lang="zh-CN" altLang="en-US" dirty="0">
              <a:solidFill>
                <a:schemeClr val="bg1"/>
              </a:solidFill>
            </a:endParaRPr>
          </a:p>
        </p:txBody>
      </p:sp>
    </p:spTree>
    <p:extLst>
      <p:ext uri="{BB962C8B-B14F-4D97-AF65-F5344CB8AC3E}">
        <p14:creationId xmlns:p14="http://schemas.microsoft.com/office/powerpoint/2010/main" val="2892332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A6AC356-32AB-4910-B441-4F5C4875F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3486" y="151363"/>
            <a:ext cx="3808080" cy="2201662"/>
          </a:xfrm>
          <a:prstGeom prst="rect">
            <a:avLst/>
          </a:prstGeom>
        </p:spPr>
      </p:pic>
      <p:sp>
        <p:nvSpPr>
          <p:cNvPr id="8" name="文本框 7">
            <a:extLst>
              <a:ext uri="{FF2B5EF4-FFF2-40B4-BE49-F238E27FC236}">
                <a16:creationId xmlns:a16="http://schemas.microsoft.com/office/drawing/2014/main" id="{5EC5CE2D-09F9-4A81-827C-86B7E1E138AD}"/>
              </a:ext>
            </a:extLst>
          </p:cNvPr>
          <p:cNvSpPr txBox="1"/>
          <p:nvPr/>
        </p:nvSpPr>
        <p:spPr>
          <a:xfrm>
            <a:off x="5415379" y="2462028"/>
            <a:ext cx="6090081" cy="1631216"/>
          </a:xfrm>
          <a:prstGeom prst="rect">
            <a:avLst/>
          </a:prstGeom>
          <a:noFill/>
        </p:spPr>
        <p:txBody>
          <a:bodyPr wrap="square" rtlCol="0">
            <a:spAutoFit/>
          </a:bodyPr>
          <a:lstStyle/>
          <a:p>
            <a:r>
              <a:rPr lang="en-US" altLang="zh-CN" sz="2800" dirty="0">
                <a:solidFill>
                  <a:schemeClr val="bg1"/>
                </a:solidFill>
              </a:rPr>
              <a:t>Kill La Kill</a:t>
            </a:r>
          </a:p>
          <a:p>
            <a:r>
              <a:rPr lang="en-US" altLang="zh-CN" dirty="0">
                <a:solidFill>
                  <a:schemeClr val="bg1"/>
                </a:solidFill>
              </a:rPr>
              <a:t>2013, TRIGGER made their first animation. Since this animation, TRIGGER ensured their main style of their work. After this animation, most of their style of other original animation are similar with Kill La Kill.</a:t>
            </a:r>
            <a:endParaRPr lang="zh-CN" altLang="en-US" dirty="0">
              <a:solidFill>
                <a:schemeClr val="bg1"/>
              </a:solidFill>
            </a:endParaRPr>
          </a:p>
        </p:txBody>
      </p:sp>
      <p:pic>
        <p:nvPicPr>
          <p:cNvPr id="4" name="图片 3">
            <a:extLst>
              <a:ext uri="{FF2B5EF4-FFF2-40B4-BE49-F238E27FC236}">
                <a16:creationId xmlns:a16="http://schemas.microsoft.com/office/drawing/2014/main" id="{6237E510-88CD-42A4-9809-685DB6D163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5879" y="4504974"/>
            <a:ext cx="3825687" cy="2151949"/>
          </a:xfrm>
          <a:prstGeom prst="rect">
            <a:avLst/>
          </a:prstGeom>
        </p:spPr>
      </p:pic>
      <p:pic>
        <p:nvPicPr>
          <p:cNvPr id="9" name="图片 8">
            <a:extLst>
              <a:ext uri="{FF2B5EF4-FFF2-40B4-BE49-F238E27FC236}">
                <a16:creationId xmlns:a16="http://schemas.microsoft.com/office/drawing/2014/main" id="{17740AFE-9482-403F-B5A3-457F66D824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5878" y="2353025"/>
            <a:ext cx="3825687" cy="2151949"/>
          </a:xfrm>
          <a:prstGeom prst="rect">
            <a:avLst/>
          </a:prstGeom>
        </p:spPr>
      </p:pic>
    </p:spTree>
    <p:extLst>
      <p:ext uri="{BB962C8B-B14F-4D97-AF65-F5344CB8AC3E}">
        <p14:creationId xmlns:p14="http://schemas.microsoft.com/office/powerpoint/2010/main" val="3888110484"/>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1140</TotalTime>
  <Words>331</Words>
  <Application>Microsoft Office PowerPoint</Application>
  <PresentationFormat>宽屏</PresentationFormat>
  <Paragraphs>63</Paragraphs>
  <Slides>13</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13</vt:i4>
      </vt:variant>
    </vt:vector>
  </HeadingPairs>
  <TitlesOfParts>
    <vt:vector size="19" baseType="lpstr">
      <vt:lpstr>-apple-system</vt:lpstr>
      <vt:lpstr>Helvetica Neue</vt:lpstr>
      <vt:lpstr>等线</vt:lpstr>
      <vt:lpstr>等线 Light</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王 琳淇</dc:creator>
  <cp:lastModifiedBy>王 琳淇</cp:lastModifiedBy>
  <cp:revision>81</cp:revision>
  <dcterms:created xsi:type="dcterms:W3CDTF">2021-10-10T05:52:40Z</dcterms:created>
  <dcterms:modified xsi:type="dcterms:W3CDTF">2021-11-24T10:25:32Z</dcterms:modified>
</cp:coreProperties>
</file>